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4" r:id="rId2"/>
    <p:sldId id="456" r:id="rId3"/>
    <p:sldId id="454" r:id="rId4"/>
    <p:sldId id="487" r:id="rId5"/>
    <p:sldId id="488" r:id="rId6"/>
    <p:sldId id="489" r:id="rId7"/>
    <p:sldId id="473" r:id="rId8"/>
    <p:sldId id="490" r:id="rId9"/>
    <p:sldId id="493" r:id="rId10"/>
    <p:sldId id="516" r:id="rId11"/>
    <p:sldId id="492" r:id="rId12"/>
    <p:sldId id="495" r:id="rId13"/>
    <p:sldId id="476" r:id="rId14"/>
    <p:sldId id="496" r:id="rId15"/>
    <p:sldId id="497" r:id="rId16"/>
    <p:sldId id="515" r:id="rId17"/>
    <p:sldId id="477" r:id="rId18"/>
    <p:sldId id="498" r:id="rId19"/>
    <p:sldId id="499" r:id="rId20"/>
    <p:sldId id="500" r:id="rId21"/>
    <p:sldId id="501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1" r:id="rId30"/>
    <p:sldId id="518" r:id="rId31"/>
    <p:sldId id="519" r:id="rId32"/>
    <p:sldId id="520" r:id="rId33"/>
    <p:sldId id="480" r:id="rId34"/>
    <p:sldId id="514" r:id="rId35"/>
    <p:sldId id="481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1" id="{427150B7-1459-4AF9-A149-AED9655B5F9B}">
          <p14:sldIdLst>
            <p14:sldId id="314"/>
            <p14:sldId id="456"/>
            <p14:sldId id="454"/>
            <p14:sldId id="487"/>
            <p14:sldId id="488"/>
            <p14:sldId id="489"/>
            <p14:sldId id="473"/>
            <p14:sldId id="490"/>
            <p14:sldId id="493"/>
            <p14:sldId id="516"/>
            <p14:sldId id="492"/>
            <p14:sldId id="495"/>
            <p14:sldId id="476"/>
            <p14:sldId id="496"/>
            <p14:sldId id="497"/>
            <p14:sldId id="515"/>
            <p14:sldId id="477"/>
            <p14:sldId id="498"/>
            <p14:sldId id="499"/>
            <p14:sldId id="500"/>
            <p14:sldId id="501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8"/>
            <p14:sldId id="519"/>
            <p14:sldId id="520"/>
            <p14:sldId id="480"/>
            <p14:sldId id="514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5472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316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2592" userDrawn="1">
          <p15:clr>
            <a:srgbClr val="A4A3A4"/>
          </p15:clr>
        </p15:guide>
        <p15:guide id="7" orient="horz" pos="8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mul Islam" initials="AI" lastIdx="1" clrIdx="0">
    <p:extLst>
      <p:ext uri="{19B8F6BF-5375-455C-9EA6-DF929625EA0E}">
        <p15:presenceInfo xmlns:p15="http://schemas.microsoft.com/office/powerpoint/2012/main" userId="Anamul Isl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D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8" autoAdjust="0"/>
    <p:restoredTop sz="98754" autoAdjust="0"/>
  </p:normalViewPr>
  <p:slideViewPr>
    <p:cSldViewPr snapToGrid="0" snapToObjects="1">
      <p:cViewPr varScale="1">
        <p:scale>
          <a:sx n="144" d="100"/>
          <a:sy n="144" d="100"/>
        </p:scale>
        <p:origin x="184" y="360"/>
      </p:cViewPr>
      <p:guideLst>
        <p:guide orient="horz" pos="2148"/>
        <p:guide pos="5472"/>
        <p:guide orient="horz" pos="1620"/>
        <p:guide pos="3168"/>
        <p:guide pos="288"/>
        <p:guide pos="2592"/>
        <p:guide orient="horz" pos="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25" d="100"/>
        <a:sy n="125" d="100"/>
      </p:scale>
      <p:origin x="0" y="5286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B38B-E0F5-493B-AF0A-C9010EDCA07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3E76B-163E-44BA-9B97-5660BA7CF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11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8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9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5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32D309A-98BC-4BDB-A9A9-04DE97F6E5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2255" y="916162"/>
            <a:ext cx="2041068" cy="204106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2C7A7F9-946D-4D45-90D4-080E24348E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8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2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26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9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39074" y="627318"/>
            <a:ext cx="2693398" cy="3888863"/>
          </a:xfrm>
          <a:prstGeom prst="snip2Diag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84D471-D451-16AE-C73F-263CF8282D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803" y="720725"/>
            <a:ext cx="3906837" cy="3702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9008E1-45C8-4B05-B019-B7C3D01989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54919" y="0"/>
            <a:ext cx="3263321" cy="3700463"/>
          </a:xfrm>
          <a:custGeom>
            <a:avLst/>
            <a:gdLst>
              <a:gd name="connsiteX0" fmla="*/ 245958 w 4351094"/>
              <a:gd name="connsiteY0" fmla="*/ 0 h 4933950"/>
              <a:gd name="connsiteX1" fmla="*/ 4351094 w 4351094"/>
              <a:gd name="connsiteY1" fmla="*/ 0 h 4933950"/>
              <a:gd name="connsiteX2" fmla="*/ 1809149 w 4351094"/>
              <a:gd name="connsiteY2" fmla="*/ 4933950 h 4933950"/>
              <a:gd name="connsiteX3" fmla="*/ 312851 w 4351094"/>
              <a:gd name="connsiteY3" fmla="*/ 2824942 h 4933950"/>
              <a:gd name="connsiteX4" fmla="*/ 245958 w 4351094"/>
              <a:gd name="connsiteY4" fmla="*/ 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1094" h="4933950">
                <a:moveTo>
                  <a:pt x="245958" y="0"/>
                </a:moveTo>
                <a:cubicBezTo>
                  <a:pt x="245958" y="0"/>
                  <a:pt x="245958" y="0"/>
                  <a:pt x="4351094" y="0"/>
                </a:cubicBezTo>
                <a:cubicBezTo>
                  <a:pt x="3801865" y="345624"/>
                  <a:pt x="1837314" y="1812760"/>
                  <a:pt x="1809149" y="4933950"/>
                </a:cubicBezTo>
                <a:cubicBezTo>
                  <a:pt x="1266961" y="4249757"/>
                  <a:pt x="647318" y="3600831"/>
                  <a:pt x="312851" y="2824942"/>
                </a:cubicBezTo>
                <a:cubicBezTo>
                  <a:pt x="-84988" y="1904456"/>
                  <a:pt x="-99071" y="909907"/>
                  <a:pt x="245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87EEC24-8B91-4F37-872D-9C92EF064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85271" y="1"/>
            <a:ext cx="3158729" cy="5147072"/>
          </a:xfrm>
          <a:custGeom>
            <a:avLst/>
            <a:gdLst>
              <a:gd name="connsiteX0" fmla="*/ 2570416 w 4211638"/>
              <a:gd name="connsiteY0" fmla="*/ 0 h 6862763"/>
              <a:gd name="connsiteX1" fmla="*/ 4211638 w 4211638"/>
              <a:gd name="connsiteY1" fmla="*/ 0 h 6862763"/>
              <a:gd name="connsiteX2" fmla="*/ 4211638 w 4211638"/>
              <a:gd name="connsiteY2" fmla="*/ 6862763 h 6862763"/>
              <a:gd name="connsiteX3" fmla="*/ 993277 w 4211638"/>
              <a:gd name="connsiteY3" fmla="*/ 6862763 h 6862763"/>
              <a:gd name="connsiteX4" fmla="*/ 0 w 4211638"/>
              <a:gd name="connsiteY4" fmla="*/ 4987536 h 6862763"/>
              <a:gd name="connsiteX5" fmla="*/ 2570416 w 4211638"/>
              <a:gd name="connsiteY5" fmla="*/ 0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638" h="6862763">
                <a:moveTo>
                  <a:pt x="2570416" y="0"/>
                </a:moveTo>
                <a:cubicBezTo>
                  <a:pt x="2570416" y="0"/>
                  <a:pt x="2570416" y="0"/>
                  <a:pt x="4211638" y="0"/>
                </a:cubicBezTo>
                <a:lnTo>
                  <a:pt x="4211638" y="6862763"/>
                </a:lnTo>
                <a:cubicBezTo>
                  <a:pt x="4211638" y="6862763"/>
                  <a:pt x="4211638" y="6862763"/>
                  <a:pt x="993277" y="6862763"/>
                </a:cubicBezTo>
                <a:cubicBezTo>
                  <a:pt x="854432" y="6156879"/>
                  <a:pt x="455697" y="5561512"/>
                  <a:pt x="0" y="4987536"/>
                </a:cubicBezTo>
                <a:cubicBezTo>
                  <a:pt x="28481" y="1832447"/>
                  <a:pt x="2015036" y="349377"/>
                  <a:pt x="25704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5750" y="419548"/>
            <a:ext cx="2628900" cy="4173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43238" y="419548"/>
            <a:ext cx="2628900" cy="4173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86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5B7DE8-4AA9-44F2-B42E-2535341640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7628" y="0"/>
            <a:ext cx="4616372" cy="4365172"/>
          </a:xfrm>
          <a:custGeom>
            <a:avLst/>
            <a:gdLst>
              <a:gd name="connsiteX0" fmla="*/ 0 w 6155162"/>
              <a:gd name="connsiteY0" fmla="*/ 0 h 5820229"/>
              <a:gd name="connsiteX1" fmla="*/ 6155162 w 6155162"/>
              <a:gd name="connsiteY1" fmla="*/ 0 h 5820229"/>
              <a:gd name="connsiteX2" fmla="*/ 6155162 w 6155162"/>
              <a:gd name="connsiteY2" fmla="*/ 52697 h 5820229"/>
              <a:gd name="connsiteX3" fmla="*/ 6155162 w 6155162"/>
              <a:gd name="connsiteY3" fmla="*/ 5820229 h 5820229"/>
              <a:gd name="connsiteX4" fmla="*/ 6078940 w 6155162"/>
              <a:gd name="connsiteY4" fmla="*/ 5670703 h 5820229"/>
              <a:gd name="connsiteX5" fmla="*/ 309001 w 6155162"/>
              <a:gd name="connsiteY5" fmla="*/ 799920 h 5820229"/>
              <a:gd name="connsiteX6" fmla="*/ 48538 w 6155162"/>
              <a:gd name="connsiteY6" fmla="*/ 170162 h 582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5162" h="5820229">
                <a:moveTo>
                  <a:pt x="0" y="0"/>
                </a:moveTo>
                <a:lnTo>
                  <a:pt x="6155162" y="0"/>
                </a:lnTo>
                <a:lnTo>
                  <a:pt x="6155162" y="52697"/>
                </a:lnTo>
                <a:cubicBezTo>
                  <a:pt x="6155162" y="1350247"/>
                  <a:pt x="6155162" y="3195653"/>
                  <a:pt x="6155162" y="5820229"/>
                </a:cubicBezTo>
                <a:cubicBezTo>
                  <a:pt x="6128484" y="5767895"/>
                  <a:pt x="6105618" y="5719299"/>
                  <a:pt x="6078940" y="5670703"/>
                </a:cubicBezTo>
                <a:cubicBezTo>
                  <a:pt x="4817480" y="3308205"/>
                  <a:pt x="1559027" y="3139990"/>
                  <a:pt x="309001" y="799920"/>
                </a:cubicBezTo>
                <a:cubicBezTo>
                  <a:pt x="206102" y="603668"/>
                  <a:pt x="118210" y="390595"/>
                  <a:pt x="48538" y="1701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49901" y="0"/>
            <a:ext cx="35941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240BDA-C537-4F4B-A41B-317C9B95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97000"/>
            <a:ext cx="9144000" cy="1841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28EB7-810E-41B4-A3CA-E7D39E82BD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25" y="2038350"/>
            <a:ext cx="1066800" cy="1066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7AA2653-44B8-4B7D-9335-BA06022151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09730" y="2038350"/>
            <a:ext cx="1066800" cy="1066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7E8096D-7141-475F-A3A1-C3F6B08C15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38600" y="2038350"/>
            <a:ext cx="1066800" cy="1066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B35590A-9C7D-47E0-B218-DA7A0E949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470" y="2038350"/>
            <a:ext cx="1066800" cy="1066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7C7A78D-BFA7-405D-A779-CCF5067076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2055" y="2038350"/>
            <a:ext cx="1066800" cy="1066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1FB3E3-4462-4DE7-A020-D6E562C9A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4863" y="1271184"/>
            <a:ext cx="1320800" cy="1320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C75FBC2-ECC9-47D6-8F50-88616D49FB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2663" y="1041400"/>
            <a:ext cx="977900" cy="9779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E23E22C-CD59-4163-A7E4-A0745DA157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45341" y="1041400"/>
            <a:ext cx="977900" cy="9779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146775B-A35A-49AC-AB8E-138BE3F93F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84" y="1041400"/>
            <a:ext cx="977900" cy="9779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01B6A-D86C-48EF-9A6E-14353AB610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6662" y="2927979"/>
            <a:ext cx="977900" cy="9779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F8ED8A-41E9-4859-8D3E-34E1D097FB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84020" y="2931029"/>
            <a:ext cx="977900" cy="9779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6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96CCBD-FDE1-40C8-8A95-9504160BCA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6900" y="1308100"/>
            <a:ext cx="2584450" cy="146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AE3553F-890F-4FF9-9DB4-CC045B2634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0168" y="1308099"/>
            <a:ext cx="3177466" cy="342939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5E2D8DB4-3896-4328-B0EB-7345E491AB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634" y="495300"/>
            <a:ext cx="2164066" cy="29340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871BFD3A-44A3-4596-BC5E-9B826FD8D3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7634" y="3429395"/>
            <a:ext cx="2164066" cy="1308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3EA35-291D-4F25-B8DE-6A885D58FC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125" y="2160588"/>
            <a:ext cx="1631950" cy="25765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18549F2-63F9-4253-B58A-088307168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24075" y="1728272"/>
            <a:ext cx="1631802" cy="30088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9CF2FF2-2E24-4227-9821-6DE8CEF97D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6099" y="1268386"/>
            <a:ext cx="1631802" cy="17151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6F0FBA6-F6C7-4950-A924-1031B0C03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7458" y="930064"/>
            <a:ext cx="1631802" cy="38074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1A76E73-B04F-41BD-860F-652143FDB1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9704" y="406006"/>
            <a:ext cx="1631802" cy="22856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2166C5A-69E8-4B1A-936D-871C0A3906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6099" y="2983509"/>
            <a:ext cx="1631802" cy="17539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C5F20C-E448-4A4D-9E72-0ABAC71DD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675" y="1387475"/>
            <a:ext cx="1909763" cy="168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EEF7D88-511A-49A0-98EC-B1F9BEE32A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0227" y="1387475"/>
            <a:ext cx="1909763" cy="168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0F3B9A6-EF39-4635-BC92-B005698512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4272" y="1387475"/>
            <a:ext cx="1909763" cy="168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4B9DFC1-B0DC-4EE9-B3DD-E76F4BFF2B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7523" y="1387475"/>
            <a:ext cx="1909763" cy="168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69" r:id="rId2"/>
    <p:sldLayoutId id="2147483724" r:id="rId3"/>
    <p:sldLayoutId id="2147483726" r:id="rId4"/>
    <p:sldLayoutId id="2147483727" r:id="rId5"/>
    <p:sldLayoutId id="2147483729" r:id="rId6"/>
    <p:sldLayoutId id="2147483730" r:id="rId7"/>
    <p:sldLayoutId id="2147483734" r:id="rId8"/>
    <p:sldLayoutId id="2147483735" r:id="rId9"/>
    <p:sldLayoutId id="2147483737" r:id="rId10"/>
    <p:sldLayoutId id="2147483736" r:id="rId11"/>
    <p:sldLayoutId id="2147483704" r:id="rId12"/>
    <p:sldLayoutId id="2147483728" r:id="rId13"/>
    <p:sldLayoutId id="2147483672" r:id="rId14"/>
    <p:sldLayoutId id="2147483731" r:id="rId15"/>
    <p:sldLayoutId id="2147483732" r:id="rId16"/>
    <p:sldLayoutId id="2147483733" r:id="rId17"/>
    <p:sldLayoutId id="2147483738" r:id="rId18"/>
    <p:sldLayoutId id="2147483739" r:id="rId19"/>
    <p:sldLayoutId id="2147483742" r:id="rId20"/>
    <p:sldLayoutId id="2147483743" r:id="rId21"/>
    <p:sldLayoutId id="2147483744" r:id="rId22"/>
    <p:sldLayoutId id="2147483745" r:id="rId23"/>
    <p:sldLayoutId id="2147483748" r:id="rId24"/>
    <p:sldLayoutId id="2147483749" r:id="rId2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19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CDFEF-2ACC-437C-BF9B-CFFB64B0559E}"/>
              </a:ext>
            </a:extLst>
          </p:cNvPr>
          <p:cNvGrpSpPr/>
          <p:nvPr/>
        </p:nvGrpSpPr>
        <p:grpSpPr>
          <a:xfrm>
            <a:off x="-970915" y="0"/>
            <a:ext cx="6083956" cy="5143499"/>
            <a:chOff x="-3175" y="1"/>
            <a:chExt cx="6073775" cy="513489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9D3B79-6530-443B-8FBC-7F4D534E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30705D-63AF-4F78-A594-B11D8FFD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46298-8FCE-4AED-9101-874D9CE3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993A03-0B71-4CA1-A6AE-BDDD51F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17336A9-2C32-4769-8757-6908D096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0BB3A5-1DD7-44EA-BD97-772D4E6E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7210668-CAF3-49D7-AE85-22F50CF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1D83F8-87F7-2F21-7C56-C7BC3A126ACF}"/>
              </a:ext>
            </a:extLst>
          </p:cNvPr>
          <p:cNvSpPr/>
          <p:nvPr/>
        </p:nvSpPr>
        <p:spPr>
          <a:xfrm>
            <a:off x="-967735" y="4850200"/>
            <a:ext cx="10111735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F6081-67CD-7B3C-7BE8-FEB4D6AC5AAF}"/>
              </a:ext>
            </a:extLst>
          </p:cNvPr>
          <p:cNvSpPr txBox="1"/>
          <p:nvPr/>
        </p:nvSpPr>
        <p:spPr>
          <a:xfrm>
            <a:off x="5197042" y="2261026"/>
            <a:ext cx="1964058" cy="621447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32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মাতৃ </a:t>
            </a:r>
            <a:r>
              <a:rPr lang="bn-BD" sz="32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পুষ্টি</a:t>
            </a:r>
            <a:r>
              <a:rPr lang="bn-BD" sz="32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E9D37B-2A11-94C8-B55C-2DC44E53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BFD512-8430-0A14-F8F9-BDCC708D30DA}"/>
              </a:ext>
            </a:extLst>
          </p:cNvPr>
          <p:cNvGrpSpPr/>
          <p:nvPr/>
        </p:nvGrpSpPr>
        <p:grpSpPr>
          <a:xfrm flipH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31D03F0-6371-A160-5F31-1BC13050C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9E6ECE2-6B9A-662D-ED02-C1E14037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08365A-144D-FE54-20AB-94FFFB53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D452330-1069-0A56-1544-BDAFC6BB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9AE3542-2FA2-A6F6-30FC-6209660E6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A286FA0-3B72-AFEF-EDAD-FCDBE3EF1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E5C0469-EF56-AFE8-F9DD-08F851FCA9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3E6F9-201F-83F1-4B59-33375F4E0AFC}"/>
              </a:ext>
            </a:extLst>
          </p:cNvPr>
          <p:cNvSpPr txBox="1"/>
          <p:nvPr/>
        </p:nvSpPr>
        <p:spPr>
          <a:xfrm>
            <a:off x="569664" y="1110110"/>
            <a:ext cx="3545136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শরীরে আয়রন-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এসিড অভাবের 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পরিনতি</a:t>
            </a:r>
            <a:endParaRPr lang="en-US" sz="1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1183C-0A63-9BD1-BDF7-1AFE4FC78C59}"/>
              </a:ext>
            </a:extLst>
          </p:cNvPr>
          <p:cNvSpPr txBox="1"/>
          <p:nvPr/>
        </p:nvSpPr>
        <p:spPr>
          <a:xfrm>
            <a:off x="894043" y="2099595"/>
            <a:ext cx="457853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রক্তস্বল্পতা</a:t>
            </a:r>
            <a:endParaRPr lang="bn-BD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অবসন্নতা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 শারীরিক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দুর্বলতা</a:t>
            </a:r>
            <a:endParaRPr lang="bn-BD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কম জন্ম-ওজনের শিশুর জন্ম হয়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রক্তক্ষরনজনিত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কারণে মায়ের মৃত্যুর হার বেড়ে যায়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6268A-430F-AC2C-2882-A789B9370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CDFEF-2ACC-437C-BF9B-CFFB64B0559E}"/>
              </a:ext>
            </a:extLst>
          </p:cNvPr>
          <p:cNvGrpSpPr/>
          <p:nvPr/>
        </p:nvGrpSpPr>
        <p:grpSpPr>
          <a:xfrm flipV="1">
            <a:off x="-970915" y="0"/>
            <a:ext cx="6083956" cy="5143499"/>
            <a:chOff x="-3175" y="1"/>
            <a:chExt cx="6073775" cy="513489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9D3B79-6530-443B-8FBC-7F4D534E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30705D-63AF-4F78-A594-B11D8FFD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46298-8FCE-4AED-9101-874D9CE3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993A03-0B71-4CA1-A6AE-BDDD51F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17336A9-2C32-4769-8757-6908D096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0BB3A5-1DD7-44EA-BD97-772D4E6E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7210668-CAF3-49D7-AE85-22F50CF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1D83F8-87F7-2F21-7C56-C7BC3A126ACF}"/>
              </a:ext>
            </a:extLst>
          </p:cNvPr>
          <p:cNvSpPr/>
          <p:nvPr/>
        </p:nvSpPr>
        <p:spPr>
          <a:xfrm>
            <a:off x="-967735" y="4850200"/>
            <a:ext cx="10111735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03AD9-6663-F6BA-9C31-E6BAAC8F9CAD}"/>
              </a:ext>
            </a:extLst>
          </p:cNvPr>
          <p:cNvSpPr txBox="1"/>
          <p:nvPr/>
        </p:nvSpPr>
        <p:spPr>
          <a:xfrm>
            <a:off x="4114799" y="1299737"/>
            <a:ext cx="4312153" cy="417135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bn-BD" sz="2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আয়রন-</a:t>
            </a:r>
            <a:r>
              <a:rPr lang="bn-BD" sz="2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sz="2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এসিডের মাত্রা (ডোজ) এবং কোর্স:</a:t>
            </a:r>
            <a:endParaRPr lang="en-US" sz="2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D1436-26CB-DA48-5966-88670BA77FAA}"/>
              </a:ext>
            </a:extLst>
          </p:cNvPr>
          <p:cNvSpPr txBox="1"/>
          <p:nvPr/>
        </p:nvSpPr>
        <p:spPr>
          <a:xfrm>
            <a:off x="4153888" y="2262973"/>
            <a:ext cx="336486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২০০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মিলিগ্রাম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ফেরাস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ফিউমারেট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এবং ৪০০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মাইক্রোগ্রাম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এসিড সম্পন্ন একটি ট্যাবলেট গর্ভবতী চিহ্নিত হবার পর থেকে প্রসবের পর তিন মাস পর্যন্ত প্রতি দিন ১টি করে রাতের খাবারের পরে ভরা পেটে খেতে হবে।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F038F1-BFF3-3D73-4877-A818C486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40000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434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434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434D93A2-CAB5-400E-ADC7-CDAE87AB9894}"/>
              </a:ext>
            </a:extLst>
          </p:cNvPr>
          <p:cNvSpPr/>
          <p:nvPr/>
        </p:nvSpPr>
        <p:spPr>
          <a:xfrm>
            <a:off x="466050" y="1600213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400CAB-7B37-4663-9049-1085BB7C1C2E}"/>
              </a:ext>
            </a:extLst>
          </p:cNvPr>
          <p:cNvSpPr/>
          <p:nvPr/>
        </p:nvSpPr>
        <p:spPr>
          <a:xfrm>
            <a:off x="2598130" y="1600205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409D84-9C7F-43DC-AFF2-ED8F51026DA3}"/>
              </a:ext>
            </a:extLst>
          </p:cNvPr>
          <p:cNvSpPr/>
          <p:nvPr/>
        </p:nvSpPr>
        <p:spPr>
          <a:xfrm>
            <a:off x="4730210" y="1600197"/>
            <a:ext cx="1828800" cy="1828800"/>
          </a:xfrm>
          <a:prstGeom prst="ellipse">
            <a:avLst/>
          </a:prstGeom>
          <a:blipFill>
            <a:blip r:embed="rId4"/>
            <a:stretch>
              <a:fillRect l="-25000" r="-25000"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124399-5C28-4CA0-BB53-B8B773621627}"/>
              </a:ext>
            </a:extLst>
          </p:cNvPr>
          <p:cNvSpPr/>
          <p:nvPr/>
        </p:nvSpPr>
        <p:spPr>
          <a:xfrm>
            <a:off x="466050" y="3550831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SutonnyMJ" pitchFamily="2" charset="0"/>
                <a:cs typeface="SutonnyMJ" pitchFamily="2" charset="0"/>
              </a:rPr>
              <a:t>কালো পায়খানা হতে পারে</a:t>
            </a:r>
            <a:endParaRPr lang="nn-NO" b="1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C80428-406B-414A-88E8-C62429FB1D7B}"/>
              </a:ext>
            </a:extLst>
          </p:cNvPr>
          <p:cNvSpPr/>
          <p:nvPr/>
        </p:nvSpPr>
        <p:spPr>
          <a:xfrm>
            <a:off x="4933495" y="3550831"/>
            <a:ext cx="142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বুক জ্বালা-পোড়া করতে পারে</a:t>
            </a:r>
            <a:endParaRPr lang="pl-PL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F6762D-2D46-4DC7-AB65-CBAE21727BD0}"/>
              </a:ext>
            </a:extLst>
          </p:cNvPr>
          <p:cNvSpPr/>
          <p:nvPr/>
        </p:nvSpPr>
        <p:spPr>
          <a:xfrm>
            <a:off x="2372750" y="3550709"/>
            <a:ext cx="2279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SutonnyMJ" pitchFamily="2" charset="0"/>
                <a:cs typeface="SutonnyMJ" pitchFamily="2" charset="0"/>
              </a:rPr>
              <a:t>পায়খানা শক্ত হতে পারে</a:t>
            </a:r>
            <a:endParaRPr lang="pl-PL" b="1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A7BBCF-88AA-40BC-A7F8-2992D813ABE2}"/>
              </a:ext>
            </a:extLst>
          </p:cNvPr>
          <p:cNvSpPr txBox="1"/>
          <p:nvPr/>
        </p:nvSpPr>
        <p:spPr>
          <a:xfrm>
            <a:off x="3844344" y="561698"/>
            <a:ext cx="1455312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পার্শ্ব-প্রতিক্রিয়া :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8B19E-45B1-E1F2-271A-7364A6AA92A2}"/>
              </a:ext>
            </a:extLst>
          </p:cNvPr>
          <p:cNvSpPr/>
          <p:nvPr/>
        </p:nvSpPr>
        <p:spPr>
          <a:xfrm>
            <a:off x="6862291" y="1600222"/>
            <a:ext cx="1828800" cy="18288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6A4AA-C9B6-A8C8-D322-7FDAD1AFE872}"/>
              </a:ext>
            </a:extLst>
          </p:cNvPr>
          <p:cNvSpPr/>
          <p:nvPr/>
        </p:nvSpPr>
        <p:spPr>
          <a:xfrm>
            <a:off x="7027568" y="3550831"/>
            <a:ext cx="1498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অরুচি ও বমি-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বমিভাব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হতে পারে</a:t>
            </a:r>
            <a:endParaRPr lang="pl-PL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B5261-AAB2-270B-68C9-9B0220A78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  <p:bldP spid="3" grpId="0" animBg="1"/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13D5E9-D520-5BB2-287B-1BA292831A81}"/>
              </a:ext>
            </a:extLst>
          </p:cNvPr>
          <p:cNvSpPr txBox="1"/>
          <p:nvPr/>
        </p:nvSpPr>
        <p:spPr>
          <a:xfrm>
            <a:off x="711789" y="1958362"/>
            <a:ext cx="390906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ভরা পেটে আয়রন-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এসিড খেলে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বুকজ্বালা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-পোড়া করা, খাবারে অরুচি এবং বমি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বমি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ভাব হয় না।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পাতাযুক্ত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শাক বেশী করে খেলে শক্ত পায়খানা হয় না।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আয়রন খাওয়ার পর চা/কফি পান না করা । কারণ চা/কফি আয়রন শোষণে বাধার সৃষ্টি করে।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F0D0-1734-81B7-555E-44815ECFAD8E}"/>
              </a:ext>
            </a:extLst>
          </p:cNvPr>
          <p:cNvSpPr txBox="1"/>
          <p:nvPr/>
        </p:nvSpPr>
        <p:spPr>
          <a:xfrm>
            <a:off x="711789" y="1235719"/>
            <a:ext cx="2520808" cy="417135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2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পার্শ্ব-প্রতিক্রিয়ার ব্যবস্থাপনা:</a:t>
            </a:r>
            <a:endParaRPr lang="en-US" sz="2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9020F-0428-8640-09C5-46473A6DCCD0}"/>
              </a:ext>
            </a:extLst>
          </p:cNvPr>
          <p:cNvGrpSpPr/>
          <p:nvPr/>
        </p:nvGrpSpPr>
        <p:grpSpPr>
          <a:xfrm flipH="1" flipV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B2831C9-7241-55EC-B0BA-600E46C76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D47045A-DA6B-1100-69C4-F32102A49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869D972-D6F3-10A8-CBEF-584E066B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175FB48-60E3-0699-AB7F-7315E813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2EA4D04-53A0-5591-B222-B7228AEC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2FDB9A8-6000-D384-839E-4ACACBFE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922724-E6C7-0C57-374A-C3BF3A12D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9210BA8-07FB-4537-DB33-30D04DB4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634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22BFBB0-AAF8-C138-75CD-23247F7D5F75}"/>
              </a:ext>
            </a:extLst>
          </p:cNvPr>
          <p:cNvGrpSpPr/>
          <p:nvPr/>
        </p:nvGrpSpPr>
        <p:grpSpPr>
          <a:xfrm>
            <a:off x="531073" y="3917343"/>
            <a:ext cx="3575102" cy="364975"/>
            <a:chOff x="531072" y="3389314"/>
            <a:chExt cx="1860237" cy="558416"/>
          </a:xfrm>
        </p:grpSpPr>
        <p:sp>
          <p:nvSpPr>
            <p:cNvPr id="9" name="Rectangle 8"/>
            <p:cNvSpPr/>
            <p:nvPr/>
          </p:nvSpPr>
          <p:spPr>
            <a:xfrm>
              <a:off x="531072" y="3389316"/>
              <a:ext cx="1860237" cy="5584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531072" y="3389314"/>
              <a:ext cx="1860237" cy="554862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শিশুর দাঁত ও হাড় গঠনে সহায়তা করে</a:t>
              </a:r>
              <a:endParaRPr lang="en-US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B0AD4-82AD-1003-2248-9D94E4DCC64E}"/>
              </a:ext>
            </a:extLst>
          </p:cNvPr>
          <p:cNvGrpSpPr/>
          <p:nvPr/>
        </p:nvGrpSpPr>
        <p:grpSpPr>
          <a:xfrm>
            <a:off x="5037826" y="3900370"/>
            <a:ext cx="3575102" cy="648688"/>
            <a:chOff x="2673286" y="3369229"/>
            <a:chExt cx="1860237" cy="767662"/>
          </a:xfrm>
        </p:grpSpPr>
        <p:sp>
          <p:nvSpPr>
            <p:cNvPr id="25" name="Rectangle 24"/>
            <p:cNvSpPr/>
            <p:nvPr/>
          </p:nvSpPr>
          <p:spPr>
            <a:xfrm>
              <a:off x="2673286" y="3389314"/>
              <a:ext cx="1860237" cy="7334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2787209" y="3369229"/>
              <a:ext cx="1632392" cy="767662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গর্ভবতী ও </a:t>
              </a:r>
              <a:r>
                <a:rPr lang="bn-BD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প্রসূতি</a:t>
              </a: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 মায়ের উচ্চ </a:t>
              </a:r>
              <a:r>
                <a:rPr lang="bn-BD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রক্তচাপ</a:t>
              </a: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 কমায় ফলে </a:t>
              </a:r>
              <a:r>
                <a:rPr lang="bn-BD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একলাম্পশিয়া</a:t>
              </a: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 ও </a:t>
              </a:r>
              <a:r>
                <a:rPr lang="bn-BD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প্রি-একলাম্পশিয়া</a:t>
              </a:r>
              <a:r>
                <a:rPr lang="bn-BD" b="1" dirty="0">
                  <a:latin typeface="NikoshBAN" panose="02000000000000000000" pitchFamily="2" charset="0"/>
                  <a:cs typeface="NikoshBAN" panose="02000000000000000000" pitchFamily="2" charset="0"/>
                </a:rPr>
                <a:t> হবার ঝুঁকি কমায়</a:t>
              </a:r>
              <a:endParaRPr lang="en-US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FB2872-F543-10F7-E973-98B2478876C0}"/>
              </a:ext>
            </a:extLst>
          </p:cNvPr>
          <p:cNvSpPr txBox="1"/>
          <p:nvPr/>
        </p:nvSpPr>
        <p:spPr>
          <a:xfrm>
            <a:off x="3381375" y="367888"/>
            <a:ext cx="2304296" cy="510778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bn-BD" sz="24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ক্যালসিয়ামের</a:t>
            </a:r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গুরুত্ব:</a:t>
            </a:r>
            <a:endParaRPr lang="en-US" sz="24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2DAF27-0E39-B302-F454-73DB6ED3D79C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CBB17F-97A6-9C8F-F097-547FB5F7E8E8}"/>
              </a:ext>
            </a:extLst>
          </p:cNvPr>
          <p:cNvSpPr/>
          <p:nvPr/>
        </p:nvSpPr>
        <p:spPr>
          <a:xfrm>
            <a:off x="5029200" y="1249245"/>
            <a:ext cx="3583728" cy="24308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991F9-CD47-A5C3-750A-2BE819E90BAC}"/>
              </a:ext>
            </a:extLst>
          </p:cNvPr>
          <p:cNvSpPr/>
          <p:nvPr/>
        </p:nvSpPr>
        <p:spPr>
          <a:xfrm>
            <a:off x="531072" y="1249245"/>
            <a:ext cx="3583728" cy="2430887"/>
          </a:xfrm>
          <a:prstGeom prst="rect">
            <a:avLst/>
          </a:prstGeom>
          <a:blipFill>
            <a:blip r:embed="rId3"/>
            <a:stretch>
              <a:fillRect l="33415" r="33415"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94CFE-2ADC-79D8-BCD5-A1E548A4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 animBg="1"/>
          <p:bldP spid="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434D93A2-CAB5-400E-ADC7-CDAE87AB9894}"/>
              </a:ext>
            </a:extLst>
          </p:cNvPr>
          <p:cNvSpPr/>
          <p:nvPr/>
        </p:nvSpPr>
        <p:spPr>
          <a:xfrm>
            <a:off x="594830" y="1577455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400CAB-7B37-4663-9049-1085BB7C1C2E}"/>
              </a:ext>
            </a:extLst>
          </p:cNvPr>
          <p:cNvSpPr/>
          <p:nvPr/>
        </p:nvSpPr>
        <p:spPr>
          <a:xfrm>
            <a:off x="3661120" y="1577447"/>
            <a:ext cx="1828800" cy="18288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409D84-9C7F-43DC-AFF2-ED8F51026DA3}"/>
              </a:ext>
            </a:extLst>
          </p:cNvPr>
          <p:cNvSpPr/>
          <p:nvPr/>
        </p:nvSpPr>
        <p:spPr>
          <a:xfrm>
            <a:off x="6720971" y="1577439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124399-5C28-4CA0-BB53-B8B773621627}"/>
              </a:ext>
            </a:extLst>
          </p:cNvPr>
          <p:cNvSpPr/>
          <p:nvPr/>
        </p:nvSpPr>
        <p:spPr>
          <a:xfrm>
            <a:off x="594830" y="3406239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মাংসপেশীতে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খিঁচুনি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ধরা</a:t>
            </a:r>
            <a:endParaRPr lang="nn-NO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C80428-406B-414A-88E8-C62429FB1D7B}"/>
              </a:ext>
            </a:extLst>
          </p:cNvPr>
          <p:cNvSpPr/>
          <p:nvPr/>
        </p:nvSpPr>
        <p:spPr>
          <a:xfrm>
            <a:off x="6833461" y="3420229"/>
            <a:ext cx="1603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দাঁতের ক্ষয় বৃদ্ধি পাওয়া এবং হাড়ের ঘনত্ব কমে যাওয়া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F6762D-2D46-4DC7-AB65-CBAE21727BD0}"/>
              </a:ext>
            </a:extLst>
          </p:cNvPr>
          <p:cNvSpPr/>
          <p:nvPr/>
        </p:nvSpPr>
        <p:spPr>
          <a:xfrm>
            <a:off x="3719745" y="3413859"/>
            <a:ext cx="1704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হাত, পা,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মুখমন্ডল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অবশ লাগা এবং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ঝিন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ঝিন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করা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A7BBCF-88AA-40BC-A7F8-2992D813ABE2}"/>
              </a:ext>
            </a:extLst>
          </p:cNvPr>
          <p:cNvSpPr txBox="1"/>
          <p:nvPr/>
        </p:nvSpPr>
        <p:spPr>
          <a:xfrm>
            <a:off x="3002280" y="287379"/>
            <a:ext cx="313944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শরীরে 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অভাবের প্রতিক্রিয়া:</a:t>
            </a:r>
            <a:endParaRPr lang="en-US" sz="1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3D9B1-15CF-121B-D738-F0BBEF24D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5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8B19E-45B1-E1F2-271A-7364A6AA92A2}"/>
              </a:ext>
            </a:extLst>
          </p:cNvPr>
          <p:cNvSpPr/>
          <p:nvPr/>
        </p:nvSpPr>
        <p:spPr>
          <a:xfrm>
            <a:off x="1835325" y="1406945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6A4AA-C9B6-A8C8-D322-7FDAD1AFE872}"/>
              </a:ext>
            </a:extLst>
          </p:cNvPr>
          <p:cNvSpPr/>
          <p:nvPr/>
        </p:nvSpPr>
        <p:spPr>
          <a:xfrm>
            <a:off x="1182887" y="3296658"/>
            <a:ext cx="3133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প্রি-একলাম্পশিয়া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একলাম্পশিয়ার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ঝুঁকি বেড়ে যাওয়া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851164-E038-A02E-4137-3A29583696D9}"/>
              </a:ext>
            </a:extLst>
          </p:cNvPr>
          <p:cNvSpPr/>
          <p:nvPr/>
        </p:nvSpPr>
        <p:spPr>
          <a:xfrm>
            <a:off x="5328055" y="1390721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14830-F5A3-CABB-24FB-229625211EB2}"/>
              </a:ext>
            </a:extLst>
          </p:cNvPr>
          <p:cNvSpPr/>
          <p:nvPr/>
        </p:nvSpPr>
        <p:spPr>
          <a:xfrm>
            <a:off x="4675617" y="3280434"/>
            <a:ext cx="3133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শিশুর হাড় ও দাঁতের স্বাভাবিক গঠন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বাঁধাপ্রাপ্ত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হওয়া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287C6-2C8B-B770-52BB-DA8EB484C9EC}"/>
              </a:ext>
            </a:extLst>
          </p:cNvPr>
          <p:cNvSpPr txBox="1"/>
          <p:nvPr/>
        </p:nvSpPr>
        <p:spPr>
          <a:xfrm>
            <a:off x="3002280" y="287379"/>
            <a:ext cx="313944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শরীরে 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অভাবের প্রতিক্রিয়া:</a:t>
            </a:r>
            <a:endParaRPr lang="en-US" sz="1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A724A-D6DD-1B85-48A7-BA8F68234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2" grpId="0" animBg="1"/>
          <p:bldP spid="6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2" grpId="0" animBg="1"/>
          <p:bldP spid="6" grpId="0"/>
          <p:bldP spid="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312E9C4-1C8E-7BD1-E442-98189CDD03C2}"/>
              </a:ext>
            </a:extLst>
          </p:cNvPr>
          <p:cNvGrpSpPr/>
          <p:nvPr/>
        </p:nvGrpSpPr>
        <p:grpSpPr>
          <a:xfrm flipH="1" flipV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6395E49-C4B7-351C-0D37-220E97F0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5CED6B3-F3DB-1685-5A2E-C7EF746D6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BD0A179-FB7B-C1AD-4620-B24F5346E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989CC85-3DE2-48C9-73E5-D0C0F6382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7FD2D71-8C18-B696-4CF3-C67F09558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5342288-2230-FD60-B4C0-A8A50F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0A45ED3-B0D0-0BD6-D0B5-BFAFA1B54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6FE708-02F9-C7B6-96F9-2273CCA057BB}"/>
              </a:ext>
            </a:extLst>
          </p:cNvPr>
          <p:cNvSpPr txBox="1"/>
          <p:nvPr/>
        </p:nvSpPr>
        <p:spPr>
          <a:xfrm>
            <a:off x="457200" y="3089199"/>
            <a:ext cx="3657600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আয়রন-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এসিড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ট্যাবলেট একসাথে খাওয়া যাবে না, কারণ একটির প্রভাবে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আরেকটির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শোষণ কমে যায় বা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বাঁধাগ্রস্ত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হয়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C52357C-553D-5BB3-8DFB-7ED705F8E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01955"/>
            <a:ext cx="3326130" cy="443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E85AC-C412-35C9-8456-3E5B5AFC9ED5}"/>
              </a:ext>
            </a:extLst>
          </p:cNvPr>
          <p:cNvSpPr txBox="1"/>
          <p:nvPr/>
        </p:nvSpPr>
        <p:spPr>
          <a:xfrm>
            <a:off x="457200" y="945309"/>
            <a:ext cx="3168015" cy="75765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bn-BD" sz="2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গর্ভবতী মহিলাদের </a:t>
            </a:r>
            <a:r>
              <a:rPr lang="bn-BD" sz="2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ক্যালসিয়ামের</a:t>
            </a:r>
            <a:r>
              <a:rPr lang="bn-BD" sz="2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মাত্রা (ডোজ) ও কোর্স :</a:t>
            </a:r>
            <a:endParaRPr lang="en-US" sz="2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7E29-3FC8-6A22-AF66-3300843910D7}"/>
              </a:ext>
            </a:extLst>
          </p:cNvPr>
          <p:cNvSpPr txBox="1"/>
          <p:nvPr/>
        </p:nvSpPr>
        <p:spPr>
          <a:xfrm>
            <a:off x="457201" y="1902244"/>
            <a:ext cx="3657600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চিহ্নিত হবার ১২ সপ্তাহ পর থেকে প্রসবের পর তিন মাস পর্যন্ত ৫০০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মিলিগ্রামের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১ টি করে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ট্যাবলেট প্রতিদিন সকালের এবং দুপুরের খাবারের পর খেতে হবে।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E68E7-C8BC-24CA-8F55-2B97EBC4E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2241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8108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773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2241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8108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773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1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434D93A2-CAB5-400E-ADC7-CDAE87AB9894}"/>
              </a:ext>
            </a:extLst>
          </p:cNvPr>
          <p:cNvSpPr/>
          <p:nvPr/>
        </p:nvSpPr>
        <p:spPr>
          <a:xfrm>
            <a:off x="466050" y="1363993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400CAB-7B37-4663-9049-1085BB7C1C2E}"/>
              </a:ext>
            </a:extLst>
          </p:cNvPr>
          <p:cNvSpPr/>
          <p:nvPr/>
        </p:nvSpPr>
        <p:spPr>
          <a:xfrm>
            <a:off x="2598130" y="1363985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409D84-9C7F-43DC-AFF2-ED8F51026DA3}"/>
              </a:ext>
            </a:extLst>
          </p:cNvPr>
          <p:cNvSpPr/>
          <p:nvPr/>
        </p:nvSpPr>
        <p:spPr>
          <a:xfrm>
            <a:off x="4730210" y="1363977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124399-5C28-4CA0-BB53-B8B773621627}"/>
              </a:ext>
            </a:extLst>
          </p:cNvPr>
          <p:cNvSpPr/>
          <p:nvPr/>
        </p:nvSpPr>
        <p:spPr>
          <a:xfrm>
            <a:off x="466050" y="3314611"/>
            <a:ext cx="182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মহিলাদের দৈনিক স্বাভাবিক ৩ বারের পাশাপাশি অতিরিক্ত ২ বার পুষ্টিকর খাবার খেতে হবে </a:t>
            </a:r>
            <a:endParaRPr lang="nn-NO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C80428-406B-414A-88E8-C62429FB1D7B}"/>
              </a:ext>
            </a:extLst>
          </p:cNvPr>
          <p:cNvSpPr/>
          <p:nvPr/>
        </p:nvSpPr>
        <p:spPr>
          <a:xfrm>
            <a:off x="4730210" y="3314611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স্থানীয়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সহজলভ্য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বৈচিত্র্যময় (বিভিন্ন ধরণের) খাবার খেতে হবে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F6762D-2D46-4DC7-AB65-CBAE21727BD0}"/>
              </a:ext>
            </a:extLst>
          </p:cNvPr>
          <p:cNvSpPr/>
          <p:nvPr/>
        </p:nvSpPr>
        <p:spPr>
          <a:xfrm>
            <a:off x="2372750" y="3314489"/>
            <a:ext cx="2279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মহিলাদের দৈনিক স্বাভাবিক ৩ বারের পাশাপাশি অতিরিক্ত ২ বার পুষ্টিকর খাবার খেতে হবে 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A7BBCF-88AA-40BC-A7F8-2992D813ABE2}"/>
              </a:ext>
            </a:extLst>
          </p:cNvPr>
          <p:cNvSpPr txBox="1"/>
          <p:nvPr/>
        </p:nvSpPr>
        <p:spPr>
          <a:xfrm>
            <a:off x="1432560" y="286595"/>
            <a:ext cx="627888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ওজন পরিমাপ ও ওজন বৃদ্ধি পর্যালোচনা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Weight Measure &amp; Gain Monitoring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8B19E-45B1-E1F2-271A-7364A6AA92A2}"/>
              </a:ext>
            </a:extLst>
          </p:cNvPr>
          <p:cNvSpPr/>
          <p:nvPr/>
        </p:nvSpPr>
        <p:spPr>
          <a:xfrm>
            <a:off x="6862291" y="1364002"/>
            <a:ext cx="1828800" cy="18288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6A4AA-C9B6-A8C8-D322-7FDAD1AFE872}"/>
              </a:ext>
            </a:extLst>
          </p:cNvPr>
          <p:cNvSpPr/>
          <p:nvPr/>
        </p:nvSpPr>
        <p:spPr>
          <a:xfrm>
            <a:off x="6714182" y="3314611"/>
            <a:ext cx="2125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ও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মহিলাদের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পুষ্টি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নিশ্চিত করতে ভাত, ঘন ডাল এবং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টকজাতীয়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ফলসহ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নিম্নোক্ত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2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গ্রুপের</a:t>
            </a:r>
            <a:r>
              <a:rPr lang="bn-BD" sz="1200" b="1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প্রতিদিন খেতেই হবে </a:t>
            </a:r>
            <a:endParaRPr lang="pl-PL" sz="12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0E6E5-6A58-87F8-A632-AE94C5BB0347}"/>
              </a:ext>
            </a:extLst>
          </p:cNvPr>
          <p:cNvSpPr txBox="1"/>
          <p:nvPr/>
        </p:nvSpPr>
        <p:spPr>
          <a:xfrm>
            <a:off x="6714182" y="4127976"/>
            <a:ext cx="21250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মাছ/মাংস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ক্স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ডিম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ক্স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দুধ বা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দুধজাত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ক্স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গাঢ় সবুজ শাক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ক্স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হলুদ/ কমলা </a:t>
            </a:r>
            <a:r>
              <a:rPr lang="bn-BD" sz="1100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sz="1100" dirty="0">
                <a:latin typeface="NikoshBAN" panose="02000000000000000000" pitchFamily="2" charset="0"/>
                <a:cs typeface="NikoshBAN" panose="02000000000000000000" pitchFamily="2" charset="0"/>
              </a:rPr>
              <a:t> ও ফল</a:t>
            </a:r>
            <a:endParaRPr lang="en-US" sz="1100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76FCB-2D68-C358-FC78-ECE966F1A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  <p:bldP spid="3" grpId="0" animBg="1"/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52" grpId="0"/>
          <p:bldP spid="56" grpId="0"/>
          <p:bldP spid="59" grpId="0"/>
          <p:bldP spid="61" grpId="0" animBg="1"/>
          <p:bldP spid="3" grpId="0" animBg="1"/>
          <p:bldP spid="4" grpId="0"/>
          <p:bldP spid="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970D3E-AAB3-14C2-D67C-DBB66E1E530C}"/>
              </a:ext>
            </a:extLst>
          </p:cNvPr>
          <p:cNvSpPr/>
          <p:nvPr/>
        </p:nvSpPr>
        <p:spPr>
          <a:xfrm>
            <a:off x="652789" y="1670816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14549-BEC1-281B-A552-7696143A8403}"/>
              </a:ext>
            </a:extLst>
          </p:cNvPr>
          <p:cNvSpPr/>
          <p:nvPr/>
        </p:nvSpPr>
        <p:spPr>
          <a:xfrm>
            <a:off x="3659718" y="1670816"/>
            <a:ext cx="1828800" cy="18288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E6415-81CD-9014-27C8-7AEB15EB98BF}"/>
              </a:ext>
            </a:extLst>
          </p:cNvPr>
          <p:cNvSpPr/>
          <p:nvPr/>
        </p:nvSpPr>
        <p:spPr>
          <a:xfrm>
            <a:off x="6666648" y="1670816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192C2-22AC-4D84-247E-C448787B7BA8}"/>
              </a:ext>
            </a:extLst>
          </p:cNvPr>
          <p:cNvSpPr/>
          <p:nvPr/>
        </p:nvSpPr>
        <p:spPr>
          <a:xfrm>
            <a:off x="581678" y="3621450"/>
            <a:ext cx="1971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আয়োডিন যুক্ত লবণ খেতে হবে </a:t>
            </a:r>
            <a:endParaRPr lang="nn-NO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84D9B-87F7-BE46-75C9-14BEC1163DF9}"/>
              </a:ext>
            </a:extLst>
          </p:cNvPr>
          <p:cNvSpPr/>
          <p:nvPr/>
        </p:nvSpPr>
        <p:spPr>
          <a:xfrm>
            <a:off x="6344567" y="3621425"/>
            <a:ext cx="2472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মহিলাদের নিয়ম অনুযায়ী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টিটেনাস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টিকা নিতে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6BECF-6A85-EB5F-A6EE-B324059D85FE}"/>
              </a:ext>
            </a:extLst>
          </p:cNvPr>
          <p:cNvSpPr/>
          <p:nvPr/>
        </p:nvSpPr>
        <p:spPr>
          <a:xfrm>
            <a:off x="3432220" y="3621450"/>
            <a:ext cx="22795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শিশুর জন্মের ৪২ দিনের মধ্যে মা-কে ভিটামিন ’এ ’ (২ লক্ষ আই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ইউ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খাওয়াতে হবে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AFD6A-E8F6-DC6F-62D6-A215C15B8ED4}"/>
              </a:ext>
            </a:extLst>
          </p:cNvPr>
          <p:cNvSpPr txBox="1"/>
          <p:nvPr/>
        </p:nvSpPr>
        <p:spPr>
          <a:xfrm>
            <a:off x="1432560" y="286595"/>
            <a:ext cx="627888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ওজন পরিমাপ ও ওজন বৃদ্ধি পর্যালোচনা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Weight Measure &amp; Gain Monitoring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BB681-F8C5-A288-C3F6-B83CCEE38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CDFEF-2ACC-437C-BF9B-CFFB64B0559E}"/>
              </a:ext>
            </a:extLst>
          </p:cNvPr>
          <p:cNvGrpSpPr/>
          <p:nvPr/>
        </p:nvGrpSpPr>
        <p:grpSpPr>
          <a:xfrm>
            <a:off x="-970915" y="0"/>
            <a:ext cx="6083956" cy="5143499"/>
            <a:chOff x="-3175" y="1"/>
            <a:chExt cx="6073775" cy="513489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9D3B79-6530-443B-8FBC-7F4D534E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30705D-63AF-4F78-A594-B11D8FFD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46298-8FCE-4AED-9101-874D9CE3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993A03-0B71-4CA1-A6AE-BDDD51F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17336A9-2C32-4769-8757-6908D096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0BB3A5-1DD7-44EA-BD97-772D4E6E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7210668-CAF3-49D7-AE85-22F50CF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1D83F8-87F7-2F21-7C56-C7BC3A126ACF}"/>
              </a:ext>
            </a:extLst>
          </p:cNvPr>
          <p:cNvSpPr/>
          <p:nvPr/>
        </p:nvSpPr>
        <p:spPr>
          <a:xfrm>
            <a:off x="-967735" y="4850200"/>
            <a:ext cx="10111735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4D355-D0CE-18FE-C7D8-4C1F1ECA9613}"/>
              </a:ext>
            </a:extLst>
          </p:cNvPr>
          <p:cNvSpPr txBox="1"/>
          <p:nvPr/>
        </p:nvSpPr>
        <p:spPr>
          <a:xfrm>
            <a:off x="4584876" y="3404987"/>
            <a:ext cx="3915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ও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মহিলাদের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পুষ্টি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নিশ্চিত করতে ভাত, ঘন ডাল এবং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টকজাতীয়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ফলসহ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dirty="0" err="1">
                <a:latin typeface="NikoshBAN" panose="02000000000000000000" pitchFamily="2" charset="0"/>
                <a:cs typeface="NikoshBAN" panose="02000000000000000000" pitchFamily="2" charset="0"/>
              </a:rPr>
              <a:t>নিম্নোক্ত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গ্রু্পের</a:t>
            </a:r>
            <a:r>
              <a:rPr lang="en-US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খাবার প্রতিদিন খেতেই হবে 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A86BD-C4EA-3CA3-A898-6D0E9F8FBF43}"/>
              </a:ext>
            </a:extLst>
          </p:cNvPr>
          <p:cNvSpPr txBox="1"/>
          <p:nvPr/>
        </p:nvSpPr>
        <p:spPr>
          <a:xfrm>
            <a:off x="3103808" y="657397"/>
            <a:ext cx="5584681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গর্ভবতী ও 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মহিলাদের খাবারের বৈচিত্র্য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Dietary Diversity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224EA-A39D-8028-02CE-2768E7FD8CF9}"/>
              </a:ext>
            </a:extLst>
          </p:cNvPr>
          <p:cNvSpPr txBox="1"/>
          <p:nvPr/>
        </p:nvSpPr>
        <p:spPr>
          <a:xfrm>
            <a:off x="3702666" y="1313788"/>
            <a:ext cx="4615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মহিলাদের বৈচিত্র্যময় খাবারের গুরুত্ব ও প্রতিদিনের খাবারের তালিকা (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কমপক্ষে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: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A7B28-D1BD-3D8F-5414-03992F89E49E}"/>
              </a:ext>
            </a:extLst>
          </p:cNvPr>
          <p:cNvSpPr txBox="1"/>
          <p:nvPr/>
        </p:nvSpPr>
        <p:spPr>
          <a:xfrm>
            <a:off x="4113680" y="2062263"/>
            <a:ext cx="3829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প্রাপ্তবয়স্ক</a:t>
            </a:r>
            <a:r>
              <a:rPr lang="bn-BD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মহিলা এবং গর্ভবতী ও </a:t>
            </a:r>
            <a:r>
              <a:rPr lang="bn-BD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মহিলা</a:t>
            </a:r>
            <a:endParaRPr lang="en-US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3F32-74F4-3F8A-1124-F3F5EECADF3D}"/>
              </a:ext>
            </a:extLst>
          </p:cNvPr>
          <p:cNvSpPr txBox="1"/>
          <p:nvPr/>
        </p:nvSpPr>
        <p:spPr>
          <a:xfrm>
            <a:off x="4594732" y="2559614"/>
            <a:ext cx="2531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স্থানীয়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সহজলভ্য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বৈচিত্র্যময় (বিভিন্ন ধরণের) খাবার খেতে হবে 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37A6C3-B0BD-8E90-E2A7-7C3F1D6ABCF0}"/>
              </a:ext>
            </a:extLst>
          </p:cNvPr>
          <p:cNvSpPr/>
          <p:nvPr/>
        </p:nvSpPr>
        <p:spPr>
          <a:xfrm>
            <a:off x="4118872" y="3429429"/>
            <a:ext cx="483608" cy="483608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SutonnyMJ" pitchFamily="2" charset="0"/>
                <a:ea typeface="Lato Light" panose="020F0502020204030203" pitchFamily="34" charset="0"/>
                <a:cs typeface="Times New Roman" panose="02020603050405020304" pitchFamily="18" charset="0"/>
              </a:rPr>
              <a:t>2</a:t>
            </a:r>
            <a:endParaRPr lang="en-US" sz="33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BCD4FF-2DD5-DD0A-DA29-FF806E628951}"/>
              </a:ext>
            </a:extLst>
          </p:cNvPr>
          <p:cNvSpPr/>
          <p:nvPr/>
        </p:nvSpPr>
        <p:spPr>
          <a:xfrm>
            <a:off x="4118872" y="2574267"/>
            <a:ext cx="483608" cy="483608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SutonnyMJ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300" dirty="0">
              <a:solidFill>
                <a:schemeClr val="tx2">
                  <a:lumMod val="90000"/>
                  <a:lumOff val="1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9F055-A6E5-BDFE-076C-861F8871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35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61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661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161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61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161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661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" grpId="0" animBg="1"/>
          <p:bldP spid="4" grpId="0"/>
          <p:bldP spid="14" grpId="0"/>
          <p:bldP spid="17" grpId="0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35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61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661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161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61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161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661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" grpId="0" animBg="1"/>
          <p:bldP spid="4" grpId="0"/>
          <p:bldP spid="14" grpId="0"/>
          <p:bldP spid="17" grpId="0"/>
          <p:bldP spid="18" grpId="0" animBg="1"/>
          <p:bldP spid="1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970D3E-AAB3-14C2-D67C-DBB66E1E530C}"/>
              </a:ext>
            </a:extLst>
          </p:cNvPr>
          <p:cNvSpPr/>
          <p:nvPr/>
        </p:nvSpPr>
        <p:spPr>
          <a:xfrm>
            <a:off x="652789" y="1670816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14549-BEC1-281B-A552-7696143A8403}"/>
              </a:ext>
            </a:extLst>
          </p:cNvPr>
          <p:cNvSpPr/>
          <p:nvPr/>
        </p:nvSpPr>
        <p:spPr>
          <a:xfrm>
            <a:off x="3659718" y="1670816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E6415-81CD-9014-27C8-7AEB15EB98BF}"/>
              </a:ext>
            </a:extLst>
          </p:cNvPr>
          <p:cNvSpPr/>
          <p:nvPr/>
        </p:nvSpPr>
        <p:spPr>
          <a:xfrm>
            <a:off x="6666648" y="1670816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192C2-22AC-4D84-247E-C448787B7BA8}"/>
              </a:ext>
            </a:extLst>
          </p:cNvPr>
          <p:cNvSpPr/>
          <p:nvPr/>
        </p:nvSpPr>
        <p:spPr>
          <a:xfrm>
            <a:off x="581678" y="3621450"/>
            <a:ext cx="1971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খাবার গ্রহণের ১ ঘণ্টার মধ্যে চা বা কফি পান করা যাবে না</a:t>
            </a:r>
            <a:endParaRPr lang="nn-NO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84D9B-87F7-BE46-75C9-14BEC1163DF9}"/>
              </a:ext>
            </a:extLst>
          </p:cNvPr>
          <p:cNvSpPr/>
          <p:nvPr/>
        </p:nvSpPr>
        <p:spPr>
          <a:xfrm>
            <a:off x="6344567" y="3621425"/>
            <a:ext cx="2472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পরিষ্কার-পরিচ্ছন্নতা অভ্যাসের জন্য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উৎসাহিত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6BECF-6A85-EB5F-A6EE-B324059D85FE}"/>
              </a:ext>
            </a:extLst>
          </p:cNvPr>
          <p:cNvSpPr/>
          <p:nvPr/>
        </p:nvSpPr>
        <p:spPr>
          <a:xfrm>
            <a:off x="3432220" y="3621450"/>
            <a:ext cx="2279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জানবার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পর থেকে প্রসব পূর্ববর্তী য</a:t>
            </a:r>
            <a:r>
              <a:rPr lang="en-US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ত্ন</a:t>
            </a:r>
            <a:r>
              <a:rPr lang="en-US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শুরু করতে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F1773-D587-B3E8-9A0F-DAAACD635395}"/>
              </a:ext>
            </a:extLst>
          </p:cNvPr>
          <p:cNvSpPr txBox="1"/>
          <p:nvPr/>
        </p:nvSpPr>
        <p:spPr>
          <a:xfrm>
            <a:off x="1432560" y="286595"/>
            <a:ext cx="627888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ওজন পরিমাপ ও ওজন বৃদ্ধি পর্যালোচনা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Weight Measure &amp; Gain Monitoring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950D3-8903-342E-E273-024CC47E6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0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312E9C4-1C8E-7BD1-E442-98189CDD03C2}"/>
              </a:ext>
            </a:extLst>
          </p:cNvPr>
          <p:cNvGrpSpPr/>
          <p:nvPr/>
        </p:nvGrpSpPr>
        <p:grpSpPr>
          <a:xfrm flipH="1" flipV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6395E49-C4B7-351C-0D37-220E97F0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5CED6B3-F3DB-1685-5A2E-C7EF746D6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BD0A179-FB7B-C1AD-4620-B24F5346E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989CC85-3DE2-48C9-73E5-D0C0F6382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7FD2D71-8C18-B696-4CF3-C67F09558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5342288-2230-FD60-B4C0-A8A50F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0A45ED3-B0D0-0BD6-D0B5-BFAFA1B54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6FE708-02F9-C7B6-96F9-2273CCA057BB}"/>
              </a:ext>
            </a:extLst>
          </p:cNvPr>
          <p:cNvSpPr txBox="1"/>
          <p:nvPr/>
        </p:nvSpPr>
        <p:spPr>
          <a:xfrm>
            <a:off x="458322" y="2901819"/>
            <a:ext cx="365760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গর্ভের ২ মাস থেকে ৬ মাস পর্যন্ত প্রতি মাসে ১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কেজি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করে ওজন বাড়াতে হবে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গর্ভের ৭ মাস থেকে ৯ মাস পর্যন্ত প্রতি মাসে ২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কেজি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করে ওজন বাড়াতে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7E29-3FC8-6A22-AF66-3300843910D7}"/>
              </a:ext>
            </a:extLst>
          </p:cNvPr>
          <p:cNvSpPr txBox="1"/>
          <p:nvPr/>
        </p:nvSpPr>
        <p:spPr>
          <a:xfrm>
            <a:off x="442477" y="1178064"/>
            <a:ext cx="365760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একটি সুস্থ ও স্বাভাবিক ওজনের শিশুর জন্ম ও গর্ভবতী মহিলার ওজন বৃদ্ধি নিশ্চিত করার জন্য গর্ভবতী মহিলাকে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প্রতিমাসে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ওজন পরিমাপ ও তার ওজন বৃদ্ধি পর্যালোচনা করতে হবে।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গর্ভাবস্থায়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১০-১২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কেজি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ওজন বাড়াতে হবে।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ABFEC-EBEF-0BAB-C93A-DDD9ABC3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6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66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uild="p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6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66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uild="p"/>
          <p:bldP spid="1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E9166-88A7-0C78-9CB9-EA430ABD33BF}"/>
              </a:ext>
            </a:extLst>
          </p:cNvPr>
          <p:cNvSpPr txBox="1"/>
          <p:nvPr/>
        </p:nvSpPr>
        <p:spPr>
          <a:xfrm>
            <a:off x="464820" y="499110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র্গভবতী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মহলিাদরে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পুষ্টি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নশ্চিতি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পরবিাররে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সবাই (স্বামী,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শাশুড়ী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কে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উৎসাহতি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970D3E-AAB3-14C2-D67C-DBB66E1E530C}"/>
              </a:ext>
            </a:extLst>
          </p:cNvPr>
          <p:cNvSpPr/>
          <p:nvPr/>
        </p:nvSpPr>
        <p:spPr>
          <a:xfrm>
            <a:off x="652789" y="1160276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14549-BEC1-281B-A552-7696143A8403}"/>
              </a:ext>
            </a:extLst>
          </p:cNvPr>
          <p:cNvSpPr/>
          <p:nvPr/>
        </p:nvSpPr>
        <p:spPr>
          <a:xfrm>
            <a:off x="3659718" y="1160276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E6415-81CD-9014-27C8-7AEB15EB98BF}"/>
              </a:ext>
            </a:extLst>
          </p:cNvPr>
          <p:cNvSpPr/>
          <p:nvPr/>
        </p:nvSpPr>
        <p:spPr>
          <a:xfrm>
            <a:off x="6666648" y="1160276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192C2-22AC-4D84-247E-C448787B7BA8}"/>
              </a:ext>
            </a:extLst>
          </p:cNvPr>
          <p:cNvSpPr/>
          <p:nvPr/>
        </p:nvSpPr>
        <p:spPr>
          <a:xfrm>
            <a:off x="334945" y="3110910"/>
            <a:ext cx="24644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গর্ভকালীন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সেবা গ্রহণের জন্য গর্ভবতী মহিলার সাথে স্বাস্থ্যকেন্দ্রে যাওয়া এবং আয়রন-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এসিড,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ট্যাবলেট খাওয়ার জন্য গর্ভবতী মহিলাকে মনে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করিয়ে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দেয়া </a:t>
            </a:r>
            <a:endParaRPr lang="nn-NO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84D9B-87F7-BE46-75C9-14BEC1163DF9}"/>
              </a:ext>
            </a:extLst>
          </p:cNvPr>
          <p:cNvSpPr/>
          <p:nvPr/>
        </p:nvSpPr>
        <p:spPr>
          <a:xfrm>
            <a:off x="6344567" y="3110885"/>
            <a:ext cx="2472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ঘরের দৈনন্দিন কাজে গর্ভবতী মহিলাকে সাহায্য করে তার কাজের বোঝা কমানো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6BECF-6A85-EB5F-A6EE-B324059D85FE}"/>
              </a:ext>
            </a:extLst>
          </p:cNvPr>
          <p:cNvSpPr/>
          <p:nvPr/>
        </p:nvSpPr>
        <p:spPr>
          <a:xfrm>
            <a:off x="3432220" y="3110910"/>
            <a:ext cx="22795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গর্ভবতী মহিলা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মাকে বৈচিত্র্যময় খাবার কিনে দেয়া ও খাবার খেতে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উৎসাহিত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করা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D2573-A9DD-F917-37C6-54910BEC5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84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73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7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73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73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73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84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73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7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73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73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73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970D3E-AAB3-14C2-D67C-DBB66E1E530C}"/>
              </a:ext>
            </a:extLst>
          </p:cNvPr>
          <p:cNvSpPr/>
          <p:nvPr/>
        </p:nvSpPr>
        <p:spPr>
          <a:xfrm>
            <a:off x="652789" y="1160276"/>
            <a:ext cx="1828800" cy="1828800"/>
          </a:xfrm>
          <a:prstGeom prst="ellipse">
            <a:avLst/>
          </a:prstGeom>
          <a:blipFill>
            <a:blip r:embed="rId2"/>
            <a:stretch>
              <a:fillRect l="20000" r="20000"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14549-BEC1-281B-A552-7696143A8403}"/>
              </a:ext>
            </a:extLst>
          </p:cNvPr>
          <p:cNvSpPr/>
          <p:nvPr/>
        </p:nvSpPr>
        <p:spPr>
          <a:xfrm>
            <a:off x="3659718" y="1160276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E6415-81CD-9014-27C8-7AEB15EB98BF}"/>
              </a:ext>
            </a:extLst>
          </p:cNvPr>
          <p:cNvSpPr/>
          <p:nvPr/>
        </p:nvSpPr>
        <p:spPr>
          <a:xfrm>
            <a:off x="6666648" y="1160276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192C2-22AC-4D84-247E-C448787B7BA8}"/>
              </a:ext>
            </a:extLst>
          </p:cNvPr>
          <p:cNvSpPr/>
          <p:nvPr/>
        </p:nvSpPr>
        <p:spPr>
          <a:xfrm>
            <a:off x="334945" y="3110910"/>
            <a:ext cx="24644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প্রশিক্ষিত স্বাস্থ্যকর্মী দিয়ে স্বাস্থ্যকেন্দ্রে প্রসব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করানোর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বিষয়ে গর্ভবতী মহিলাকে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উৎসাহিত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করা এবং সহযোগীতা করা </a:t>
            </a:r>
            <a:endParaRPr lang="nn-NO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84D9B-87F7-BE46-75C9-14BEC1163DF9}"/>
              </a:ext>
            </a:extLst>
          </p:cNvPr>
          <p:cNvSpPr/>
          <p:nvPr/>
        </p:nvSpPr>
        <p:spPr>
          <a:xfrm>
            <a:off x="6231455" y="3110885"/>
            <a:ext cx="2699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জন্মের পরপরই (এক ঘন্টার মধ্যে) শিশুকে মায়ের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শালদুধ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খাওয়ানোর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জন্য গর্ভবতী মহিলাকে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উৎসাহিত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করা এবং সহযোগিতা করা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6BECF-6A85-EB5F-A6EE-B324059D85FE}"/>
              </a:ext>
            </a:extLst>
          </p:cNvPr>
          <p:cNvSpPr/>
          <p:nvPr/>
        </p:nvSpPr>
        <p:spPr>
          <a:xfrm>
            <a:off x="3432220" y="3110910"/>
            <a:ext cx="2279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স্বাস্থ্যকেন্দ্রে প্রসবের জন্য যাতায়াত ব্যবস্থার প্রস্তুতি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নেয়া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7DA02-F527-30EA-E8CE-FD83F5ED4FCE}"/>
              </a:ext>
            </a:extLst>
          </p:cNvPr>
          <p:cNvSpPr txBox="1"/>
          <p:nvPr/>
        </p:nvSpPr>
        <p:spPr>
          <a:xfrm>
            <a:off x="464820" y="499110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র্গভবতী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দুগ্ধদানকারী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মহলিাদরে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পুষ্টি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নশ্চিতি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পরবিাররে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সবাই (স্বামী,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শাশুড়ী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কে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উৎসাহতি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32080-8FB0-C5A7-93E0-850C466D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84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73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7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73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73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73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84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173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673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173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173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73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970D3E-AAB3-14C2-D67C-DBB66E1E530C}"/>
              </a:ext>
            </a:extLst>
          </p:cNvPr>
          <p:cNvSpPr/>
          <p:nvPr/>
        </p:nvSpPr>
        <p:spPr>
          <a:xfrm>
            <a:off x="652789" y="1404116"/>
            <a:ext cx="1828800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14549-BEC1-281B-A552-7696143A8403}"/>
              </a:ext>
            </a:extLst>
          </p:cNvPr>
          <p:cNvSpPr/>
          <p:nvPr/>
        </p:nvSpPr>
        <p:spPr>
          <a:xfrm>
            <a:off x="3659718" y="1404116"/>
            <a:ext cx="1828800" cy="18288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E6415-81CD-9014-27C8-7AEB15EB98BF}"/>
              </a:ext>
            </a:extLst>
          </p:cNvPr>
          <p:cNvSpPr/>
          <p:nvPr/>
        </p:nvSpPr>
        <p:spPr>
          <a:xfrm>
            <a:off x="6666648" y="1404116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8DC9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192C2-22AC-4D84-247E-C448787B7BA8}"/>
              </a:ext>
            </a:extLst>
          </p:cNvPr>
          <p:cNvSpPr/>
          <p:nvPr/>
        </p:nvSpPr>
        <p:spPr>
          <a:xfrm>
            <a:off x="334945" y="3354750"/>
            <a:ext cx="2464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গর্ভকালীন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এবং প্রসব পরবর্তি সময়ে একজন মহিলাকে অবশ্যই দিনের বেলা ২ ঘন্টা বিশ্রাম নিতে এবং রাতে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কমপক্ষে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৮ ঘন্টা ঘুমাতে হবে।</a:t>
            </a:r>
            <a:endParaRPr lang="nn-NO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084D9B-87F7-BE46-75C9-14BEC1163DF9}"/>
              </a:ext>
            </a:extLst>
          </p:cNvPr>
          <p:cNvSpPr/>
          <p:nvPr/>
        </p:nvSpPr>
        <p:spPr>
          <a:xfrm>
            <a:off x="6344567" y="3354725"/>
            <a:ext cx="2472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বিবাহিত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দম্পত্তিকে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উপযুক্ত পরিবার পরিকল্পনা পদ্ধতি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অনুুসরণ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করতে হবে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6BECF-6A85-EB5F-A6EE-B324059D85FE}"/>
              </a:ext>
            </a:extLst>
          </p:cNvPr>
          <p:cNvSpPr/>
          <p:nvPr/>
        </p:nvSpPr>
        <p:spPr>
          <a:xfrm>
            <a:off x="3432220" y="3354750"/>
            <a:ext cx="2279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ভারী ও কষ্টকর কাজ থেকে বিরত থাকতে হবে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D871D-294E-D68B-76C3-6D31E05D6CFA}"/>
              </a:ext>
            </a:extLst>
          </p:cNvPr>
          <p:cNvSpPr txBox="1"/>
          <p:nvPr/>
        </p:nvSpPr>
        <p:spPr>
          <a:xfrm>
            <a:off x="1432560" y="391096"/>
            <a:ext cx="6278880" cy="383084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ওজন পরিমাপ ও ওজন বৃদ্ধি পর্যালোচনা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Weight Measure &amp; Gain Monitoring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D78A1-1779-D735-8373-0E8E71D89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 animBg="1"/>
          <p:bldP spid="9" grpId="0" animBg="1"/>
          <p:bldP spid="10" grpId="0"/>
          <p:bldP spid="11" grpId="0"/>
          <p:bldP spid="12" grpId="0"/>
          <p:bldP spid="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FFF3F7D-5067-4B24-EB81-F9B2A58BD281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38692" y="-139990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CCBDDB-392B-BDC6-ED80-E7C7AAAAE1C7}"/>
              </a:ext>
            </a:extLst>
          </p:cNvPr>
          <p:cNvSpPr/>
          <p:nvPr/>
        </p:nvSpPr>
        <p:spPr>
          <a:xfrm>
            <a:off x="1892300" y="2286001"/>
            <a:ext cx="5359400" cy="571499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BD" sz="2400" b="1" dirty="0">
                <a:latin typeface="NikoshBAN" panose="02000000000000000000" pitchFamily="2" charset="0"/>
                <a:ea typeface="Times New Roman" panose="02020603050405020304" pitchFamily="18" charset="0"/>
                <a:cs typeface="NikoshBAN" panose="02000000000000000000" pitchFamily="2" charset="0"/>
              </a:rPr>
              <a:t>বাড়তি খাবার</a:t>
            </a:r>
            <a:r>
              <a:rPr lang="en-US" sz="2400" b="1" dirty="0">
                <a:latin typeface="NikoshBAN" panose="02000000000000000000" pitchFamily="2" charset="0"/>
                <a:ea typeface="Times New Roman" panose="02020603050405020304" pitchFamily="18" charset="0"/>
                <a:cs typeface="NikoshBAN" panose="02000000000000000000" pitchFamily="2" charset="0"/>
              </a:rPr>
              <a:t> </a:t>
            </a:r>
            <a:r>
              <a:rPr lang="en-US" sz="2400" b="1" dirty="0">
                <a:latin typeface="SutonnyMJ" pitchFamily="2" charset="0"/>
                <a:ea typeface="Times New Roman" panose="02020603050405020304" pitchFamily="18" charset="0"/>
                <a:cs typeface="SutonnyMJ" pitchFamily="2" charset="0"/>
              </a:rPr>
              <a:t>(</a:t>
            </a:r>
            <a:r>
              <a:rPr lang="en-US" sz="2000" b="1" dirty="0"/>
              <a:t>Complementary Feeding-CF</a:t>
            </a:r>
            <a:r>
              <a:rPr lang="en-US" sz="2400" b="1" dirty="0">
                <a:latin typeface="SutonnyMJ" pitchFamily="2" charset="0"/>
                <a:ea typeface="Times New Roman" panose="02020603050405020304" pitchFamily="18" charset="0"/>
                <a:cs typeface="SutonnyMJ" pitchFamily="2" charset="0"/>
              </a:rPr>
              <a:t>):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AB1411-DFF4-0D2D-C9A8-83C9D72892A7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D8C6-B97F-D021-9F8E-D3ECDF9A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DB41F6-9F32-44AD-8E6E-68A63AB03815}"/>
              </a:ext>
            </a:extLst>
          </p:cNvPr>
          <p:cNvSpPr>
            <a:spLocks/>
          </p:cNvSpPr>
          <p:nvPr/>
        </p:nvSpPr>
        <p:spPr bwMode="auto">
          <a:xfrm flipH="1" flipV="1">
            <a:off x="1" y="1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A5668-DFF9-4DB2-833E-D4B540B8AC8C}"/>
              </a:ext>
            </a:extLst>
          </p:cNvPr>
          <p:cNvSpPr/>
          <p:nvPr/>
        </p:nvSpPr>
        <p:spPr>
          <a:xfrm>
            <a:off x="4213862" y="1852627"/>
            <a:ext cx="4030980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“বাড়তি খাবার” বলতে বোঝায় মায়ের দুধের পাশাপাশি অন্য খাবার দেয়া। (শিশুর ৬ মাস বয়সের পর থেকে তার 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সঠিকভাবে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বেড়ে ওঠার জন্য শুধু মাত্র মায়ের দুধই যথেষ্ট নয় কাজেই তখন মায়ের দুধের পাশাপাশি বাড়তি খাবার দেয়া প্রয়োজন। তাই ৬ মাস পূর্ণ হওয়ার পর থেকে  মায়ের দুধের পাশাপাশি প্রতিদিন শিশুর বয়স অনুযায়ী সঠিক বাড়তি খাবার খাওয়ানো শুরু করতে হবে।)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DDD8F3A-0375-491E-B536-08DA688A4501}"/>
              </a:ext>
            </a:extLst>
          </p:cNvPr>
          <p:cNvSpPr txBox="1">
            <a:spLocks/>
          </p:cNvSpPr>
          <p:nvPr/>
        </p:nvSpPr>
        <p:spPr>
          <a:xfrm>
            <a:off x="6711211" y="136891"/>
            <a:ext cx="2808662" cy="8650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3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AF40049-A151-855A-3A65-3D18352929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529" r="28529"/>
          <a:stretch>
            <a:fillRect/>
          </a:stretch>
        </p:blipFill>
        <p:spPr>
          <a:xfrm>
            <a:off x="285750" y="419100"/>
            <a:ext cx="3189288" cy="4173538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E8E268-88A5-0A98-914A-ED3EA6DB0FB9}"/>
              </a:ext>
            </a:extLst>
          </p:cNvPr>
          <p:cNvSpPr/>
          <p:nvPr/>
        </p:nvSpPr>
        <p:spPr>
          <a:xfrm>
            <a:off x="4217621" y="1189805"/>
            <a:ext cx="1625805" cy="571499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n-BD" sz="2400" b="1" dirty="0">
                <a:latin typeface="NikoshBAN" panose="02000000000000000000" pitchFamily="2" charset="0"/>
                <a:ea typeface="Times New Roman" panose="02020603050405020304" pitchFamily="18" charset="0"/>
                <a:cs typeface="NikoshBAN" panose="02000000000000000000" pitchFamily="2" charset="0"/>
              </a:rPr>
              <a:t>বাড়তি খাবার</a:t>
            </a:r>
            <a:endParaRPr lang="en-US" sz="2400" b="1" dirty="0"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A9C1A4-166D-24D7-F020-7E103F97F682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BA628-37A3-C094-0FC9-68642D7B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4505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47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4505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47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4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DB41F6-9F32-44AD-8E6E-68A63AB03815}"/>
              </a:ext>
            </a:extLst>
          </p:cNvPr>
          <p:cNvSpPr>
            <a:spLocks/>
          </p:cNvSpPr>
          <p:nvPr/>
        </p:nvSpPr>
        <p:spPr bwMode="auto">
          <a:xfrm flipH="1" flipV="1">
            <a:off x="1" y="1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A5668-DFF9-4DB2-833E-D4B540B8AC8C}"/>
              </a:ext>
            </a:extLst>
          </p:cNvPr>
          <p:cNvSpPr/>
          <p:nvPr/>
        </p:nvSpPr>
        <p:spPr>
          <a:xfrm>
            <a:off x="4579620" y="1852627"/>
            <a:ext cx="4084318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শিশুর বয়স অনুযায়ী,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বৈচিত্র্য ও খাবারের ধরন,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কতবার,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পরিমাণ,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ঘনত্ব,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শিশুর ইশারা বুঝে / প্রয়োজন অনুযায়ী খাওয়ানো,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পরিচ্ছন্নতা। 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DDD8F3A-0375-491E-B536-08DA688A4501}"/>
              </a:ext>
            </a:extLst>
          </p:cNvPr>
          <p:cNvSpPr txBox="1">
            <a:spLocks/>
          </p:cNvSpPr>
          <p:nvPr/>
        </p:nvSpPr>
        <p:spPr>
          <a:xfrm>
            <a:off x="6711211" y="136891"/>
            <a:ext cx="2808662" cy="8650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3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E8E268-88A5-0A98-914A-ED3EA6DB0FB9}"/>
              </a:ext>
            </a:extLst>
          </p:cNvPr>
          <p:cNvSpPr/>
          <p:nvPr/>
        </p:nvSpPr>
        <p:spPr>
          <a:xfrm>
            <a:off x="4217621" y="1001920"/>
            <a:ext cx="3498862" cy="571499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n-BD" sz="2400" b="1" dirty="0">
                <a:latin typeface="NikoshBAN" panose="02000000000000000000" pitchFamily="2" charset="0"/>
                <a:ea typeface="Times New Roman" panose="02020603050405020304" pitchFamily="18" charset="0"/>
                <a:cs typeface="NikoshBAN" panose="02000000000000000000" pitchFamily="2" charset="0"/>
              </a:rPr>
              <a:t>বাড়তি খাবারের উপাদানগুলো কি? </a:t>
            </a:r>
            <a:endParaRPr lang="en-US" sz="2400" b="1" dirty="0"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A9C1A4-166D-24D7-F020-7E103F97F682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8F4A7-4897-CD1A-FA45-139013C1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4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80FA31-BB41-4C1E-B551-61A3E915D65E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38692" y="-139990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DD4305-59EF-F803-2771-F3972E94918A}"/>
              </a:ext>
            </a:extLst>
          </p:cNvPr>
          <p:cNvSpPr/>
          <p:nvPr/>
        </p:nvSpPr>
        <p:spPr>
          <a:xfrm>
            <a:off x="457200" y="870543"/>
            <a:ext cx="2821577" cy="775583"/>
          </a:xfrm>
          <a:prstGeom prst="roundRect">
            <a:avLst/>
          </a:prstGeom>
          <a:solidFill>
            <a:srgbClr val="008DC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n-BD" sz="2400" b="1" dirty="0">
                <a:latin typeface="NikoshBAN" panose="02000000000000000000" pitchFamily="2" charset="0"/>
                <a:ea typeface="Times New Roman" panose="02020603050405020304" pitchFamily="18" charset="0"/>
                <a:cs typeface="NikoshBAN" panose="02000000000000000000" pitchFamily="2" charset="0"/>
              </a:rPr>
              <a:t>ছয় মাসের পরে মায়ের দুধ চালিয়ে যাওয়ার গুরুত্ব</a:t>
            </a:r>
            <a:endParaRPr lang="en-US" sz="2400" b="1" dirty="0"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7A3B9E-573A-6396-2888-2EA4AB4EEA74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1C961-C269-C258-26BD-5F9622CA6365}"/>
              </a:ext>
            </a:extLst>
          </p:cNvPr>
          <p:cNvSpPr txBox="1"/>
          <p:nvPr/>
        </p:nvSpPr>
        <p:spPr>
          <a:xfrm>
            <a:off x="457200" y="2054300"/>
            <a:ext cx="5124450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০ থেকে ৬ মাস পর্যন্ত (১৮০ দিন) - “প্রয়োজনীয় সকল শক্তি” সরবরাহ করে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৬ থেকে ১১ মাস পূর্ণ বয়সে - “প্রয়োজনীয় শক্তির অর্ধেকেরও বেশি” সরবরাহ করে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১২ থেকে ২৩ মাস পূর্ণ বয়সে - “প্রয়োজনীয় শক্তির অর্ধেকেরও কম” সরবরাহ করে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DC033-DF10-0AD9-51B7-62DD1F5A735F}"/>
              </a:ext>
            </a:extLst>
          </p:cNvPr>
          <p:cNvSpPr txBox="1"/>
          <p:nvPr/>
        </p:nvSpPr>
        <p:spPr>
          <a:xfrm>
            <a:off x="457200" y="3678734"/>
            <a:ext cx="600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টিকা</a:t>
            </a:r>
            <a:r>
              <a:rPr lang="bn-BD" sz="1600" b="1" dirty="0">
                <a:latin typeface="NikoshBAN" panose="02000000000000000000" pitchFamily="2" charset="0"/>
                <a:cs typeface="NikoshBAN" panose="02000000000000000000" pitchFamily="2" charset="0"/>
              </a:rPr>
              <a:t>:  ৬ থেকে ২৩ মাস পূর্ণ বয়সে প্রয়োজনীয় শক্তি চাহিদার ঘাটতি টুকু অবশ্যই বাড়তি খাবার দিয়ে পূরণ করতে হবে।</a:t>
            </a:r>
            <a:endParaRPr lang="en-US" sz="1600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D516A-1273-2478-57FD-0FC42A3B3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64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4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73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C33EDE-43A5-BCCE-49E7-713EB6FBD926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38692" y="-139990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58D964A0-2849-2B8D-8B37-964A939B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flipH="1">
            <a:off x="5649661" y="1823132"/>
            <a:ext cx="4007647" cy="30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F024E-4903-DC66-0549-181138D7B692}"/>
              </a:ext>
            </a:extLst>
          </p:cNvPr>
          <p:cNvSpPr txBox="1"/>
          <p:nvPr/>
        </p:nvSpPr>
        <p:spPr>
          <a:xfrm>
            <a:off x="460699" y="648557"/>
            <a:ext cx="403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8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 বয়স অনুযায়ী বাড়তি খাবারের </a:t>
            </a:r>
            <a:r>
              <a:rPr lang="bn-BD" sz="18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63863-6D9E-0F18-4319-8E28418DBCBA}"/>
              </a:ext>
            </a:extLst>
          </p:cNvPr>
          <p:cNvSpPr txBox="1"/>
          <p:nvPr/>
        </p:nvSpPr>
        <p:spPr>
          <a:xfrm>
            <a:off x="460700" y="1016795"/>
            <a:ext cx="2937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020" algn="l"/>
              </a:tabLst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ছয় মাস পূর্ণ হলে বাড়তি খাবার শুরু করুন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6E3A0-A7BD-6572-3992-EBE1C48C6CF0}"/>
              </a:ext>
            </a:extLst>
          </p:cNvPr>
          <p:cNvSpPr txBox="1"/>
          <p:nvPr/>
        </p:nvSpPr>
        <p:spPr>
          <a:xfrm>
            <a:off x="457200" y="1915881"/>
            <a:ext cx="690372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878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মায়ের দুধ 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পারিবারিক খাবার [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প্রানীজ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(যেমন: ডিম, মুরগি, মাংস, কলিজা, মাছ)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শর্করা জাতীয় খাদ্য (যেমন: ভাত, রুটি, আলু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বিভিন্ন ধরনের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ডালজাতীয়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ও বাদাম (যেমন: মসুরের ডাল, মুগের ডাল, সিমের বিচি, বাদাম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দুধ ও দুধ দিয়ে তৈরি খাবার+ রঙিন শাক-সবজি ও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ফল+অন্যান্য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শাক-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 ফল)]</a:t>
            </a:r>
            <a:endParaRPr lang="en-US" sz="1400" dirty="0"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78B42-3CD3-59B1-BE21-01552C479151}"/>
              </a:ext>
            </a:extLst>
          </p:cNvPr>
          <p:cNvSpPr txBox="1"/>
          <p:nvPr/>
        </p:nvSpPr>
        <p:spPr>
          <a:xfrm>
            <a:off x="460700" y="3625701"/>
            <a:ext cx="4351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প্রতিদিন ২-৩ বার ও ঘন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ঘন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মায়ের দুধ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CA32D-13E4-6F2B-AA14-374508A330C9}"/>
              </a:ext>
            </a:extLst>
          </p:cNvPr>
          <p:cNvSpPr txBox="1"/>
          <p:nvPr/>
        </p:nvSpPr>
        <p:spPr>
          <a:xfrm>
            <a:off x="457200" y="3962069"/>
            <a:ext cx="4351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২-৩ টেবিল চামচ স্বাদ অনুযায়ী শুরু করুন (মায়ের দুধের পাশাপাশি)</a:t>
            </a:r>
            <a:endParaRPr lang="en-US" sz="1400" b="1" dirty="0"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0506-8218-1349-3816-5E0FC351F16D}"/>
              </a:ext>
            </a:extLst>
          </p:cNvPr>
          <p:cNvSpPr txBox="1"/>
          <p:nvPr/>
        </p:nvSpPr>
        <p:spPr>
          <a:xfrm>
            <a:off x="460700" y="4298437"/>
            <a:ext cx="4351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ঘন,ঘরে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বানানো খাবার </a:t>
            </a:r>
            <a:endParaRPr lang="en-US" b="1" dirty="0"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AE7EA-2DCE-DE50-032F-0265CAF29065}"/>
              </a:ext>
            </a:extLst>
          </p:cNvPr>
          <p:cNvSpPr txBox="1"/>
          <p:nvPr/>
        </p:nvSpPr>
        <p:spPr>
          <a:xfrm>
            <a:off x="457200" y="1548736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1920" eaLnBrk="0" hangingPunct="0">
              <a:spcBef>
                <a:spcPts val="560"/>
              </a:spcBef>
            </a:pPr>
            <a:r>
              <a:rPr lang="bn-BD" sz="1800" b="1" dirty="0" err="1">
                <a:solidFill>
                  <a:srgbClr val="0070C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70C0"/>
              </a:solidFill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FCDEFF-38FB-7451-81F7-05693AF9558F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366F9-AD84-CC30-8628-7B45F2265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8" grpId="0" build="p"/>
          <p:bldP spid="10" grpId="0" build="p"/>
          <p:bldP spid="12" grpId="0" build="p"/>
          <p:bldP spid="14" grpId="0" build="p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8" grpId="0" build="p"/>
          <p:bldP spid="10" grpId="0" build="p"/>
          <p:bldP spid="12" grpId="0" build="p"/>
          <p:bldP spid="14" grpId="0" build="p"/>
          <p:bldP spid="1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CDFEF-2ACC-437C-BF9B-CFFB64B0559E}"/>
              </a:ext>
            </a:extLst>
          </p:cNvPr>
          <p:cNvGrpSpPr/>
          <p:nvPr/>
        </p:nvGrpSpPr>
        <p:grpSpPr>
          <a:xfrm flipV="1">
            <a:off x="-970915" y="0"/>
            <a:ext cx="6083956" cy="5143499"/>
            <a:chOff x="-3175" y="1"/>
            <a:chExt cx="6073775" cy="513489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9D3B79-6530-443B-8FBC-7F4D534E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30705D-63AF-4F78-A594-B11D8FFD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46298-8FCE-4AED-9101-874D9CE3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993A03-0B71-4CA1-A6AE-BDDD51F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17336A9-2C32-4769-8757-6908D096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0BB3A5-1DD7-44EA-BD97-772D4E6E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7210668-CAF3-49D7-AE85-22F50CF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1D83F8-87F7-2F21-7C56-C7BC3A126ACF}"/>
              </a:ext>
            </a:extLst>
          </p:cNvPr>
          <p:cNvSpPr/>
          <p:nvPr/>
        </p:nvSpPr>
        <p:spPr>
          <a:xfrm>
            <a:off x="-967735" y="4850200"/>
            <a:ext cx="10111735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42425472">
            <a:extLst>
              <a:ext uri="{FF2B5EF4-FFF2-40B4-BE49-F238E27FC236}">
                <a16:creationId xmlns:a16="http://schemas.microsoft.com/office/drawing/2014/main" id="{90E4F085-63F6-7A29-EE5F-56BD23AC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4" y="314262"/>
            <a:ext cx="3791586" cy="4177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FD931D7-A95E-0632-3635-48C5F175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095385"/>
              </p:ext>
            </p:extLst>
          </p:nvPr>
        </p:nvGraphicFramePr>
        <p:xfrm>
          <a:off x="5062552" y="1499930"/>
          <a:ext cx="2682875" cy="2260600"/>
        </p:xfrm>
        <a:graphic>
          <a:graphicData uri="http://schemas.openxmlformats.org/drawingml/2006/table">
            <a:tbl>
              <a:tblPr firstRow="1" firstCol="1" bandRow="1"/>
              <a:tblGrid>
                <a:gridCol w="2682875">
                  <a:extLst>
                    <a:ext uri="{9D8B030D-6E8A-4147-A177-3AD203B41FA5}">
                      <a16:colId xmlns:a16="http://schemas.microsoft.com/office/drawing/2014/main" val="16015750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মাছ/মাংস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ডিম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দুধ বা </a:t>
                      </a:r>
                      <a:r>
                        <a:rPr lang="bn-BD" sz="2000" b="1" dirty="0" err="1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দুধজাত</a:t>
                      </a: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 খাবার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গাঢ় সবুজ শাক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হলুদ/ কমলা </a:t>
                      </a:r>
                      <a:r>
                        <a:rPr lang="bn-BD" sz="2000" b="1" dirty="0" err="1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সব্জি</a:t>
                      </a:r>
                      <a:r>
                        <a:rPr lang="bn-BD" sz="2000" b="1" dirty="0">
                          <a:solidFill>
                            <a:srgbClr val="0070C0"/>
                          </a:solidFill>
                          <a:effectLst/>
                          <a:latin typeface="NikoshBAN" panose="02000000000000000000" pitchFamily="2" charset="0"/>
                          <a:ea typeface="Calibri" panose="020F0502020204030204" pitchFamily="34" charset="0"/>
                          <a:cs typeface="NikoshBAN" panose="02000000000000000000" pitchFamily="2" charset="0"/>
                        </a:rPr>
                        <a:t> ও ফল</a:t>
                      </a:r>
                      <a:endParaRPr lang="en-US" sz="2000" b="1" dirty="0">
                        <a:solidFill>
                          <a:srgbClr val="0070C0"/>
                        </a:solidFill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29848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BDCA153-E2D7-633E-61EA-BEDCC19A6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C33EDE-43A5-BCCE-49E7-713EB6FBD926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537745" y="257151"/>
            <a:ext cx="4865318" cy="4351017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58D964A0-2849-2B8D-8B37-964A939B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flipH="1">
            <a:off x="5853770" y="1512612"/>
            <a:ext cx="3669306" cy="34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F024E-4903-DC66-0549-181138D7B692}"/>
              </a:ext>
            </a:extLst>
          </p:cNvPr>
          <p:cNvSpPr txBox="1"/>
          <p:nvPr/>
        </p:nvSpPr>
        <p:spPr>
          <a:xfrm>
            <a:off x="460700" y="298037"/>
            <a:ext cx="420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8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 বয়স অনুযায়ী বাড়তি খাবারের </a:t>
            </a:r>
            <a:r>
              <a:rPr lang="bn-BD" sz="18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63863-6D9E-0F18-4319-8E28418DBCBA}"/>
              </a:ext>
            </a:extLst>
          </p:cNvPr>
          <p:cNvSpPr txBox="1"/>
          <p:nvPr/>
        </p:nvSpPr>
        <p:spPr>
          <a:xfrm>
            <a:off x="460700" y="666275"/>
            <a:ext cx="2937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020" algn="l"/>
              </a:tabLst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৬ থেকে ৮ মাস পূর্ণ বয়সী শিশু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6E3A0-A7BD-6572-3992-EBE1C48C6CF0}"/>
              </a:ext>
            </a:extLst>
          </p:cNvPr>
          <p:cNvSpPr txBox="1"/>
          <p:nvPr/>
        </p:nvSpPr>
        <p:spPr>
          <a:xfrm>
            <a:off x="457200" y="1405341"/>
            <a:ext cx="690372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878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মায়ের দুধ 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পারিবারিক খাবার [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প্রানীজ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(যেমন: ডিম, মুরগি, মাংস, কলিজা, মাছ)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শর্করা জাতীয় খাদ্য (যেমন: ভাত, রুটি, আলু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বিভিন্ন ধরনের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ডালজাতীয়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ও বাদাম (যেমন: মসুরের ডাল, মুগের ডাল, সিমের বিচি, বাদাম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দুধ ও দুধ দিয়ে তৈরি খাবার+ রঙিন শাক-সবজি ও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ফল+অন্যান্য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শাক-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 ফল)]</a:t>
            </a:r>
            <a:endParaRPr lang="en-US" sz="1400" dirty="0"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78B42-3CD3-59B1-BE21-01552C479151}"/>
              </a:ext>
            </a:extLst>
          </p:cNvPr>
          <p:cNvSpPr txBox="1"/>
          <p:nvPr/>
        </p:nvSpPr>
        <p:spPr>
          <a:xfrm>
            <a:off x="460700" y="3086570"/>
            <a:ext cx="734980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২বার + ঘন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ঘন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মায়ের দুধ (শিশু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যতবার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চাইবে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১-২ বার ঘরে তৈরি পুষ্টিকর নাস্তা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CA32D-13E4-6F2B-AA14-374508A330C9}"/>
              </a:ext>
            </a:extLst>
          </p:cNvPr>
          <p:cNvSpPr txBox="1"/>
          <p:nvPr/>
        </p:nvSpPr>
        <p:spPr>
          <a:xfrm>
            <a:off x="461478" y="3771387"/>
            <a:ext cx="457200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২-৩ টেবিল চামচ দিয়ে শুরু করুন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ধীরে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ধীরে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২৫০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মিলি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(১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পোয়া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বাটির আধা বাটি পর্যন্ত বাড়ান 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0506-8218-1349-3816-5E0FC351F16D}"/>
              </a:ext>
            </a:extLst>
          </p:cNvPr>
          <p:cNvSpPr txBox="1"/>
          <p:nvPr/>
        </p:nvSpPr>
        <p:spPr>
          <a:xfrm>
            <a:off x="457200" y="4507425"/>
            <a:ext cx="4351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ঘন, নরম, চটকানো/ঘরে বানানো খাবার 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AE7EA-2DCE-DE50-032F-0265CAF29065}"/>
              </a:ext>
            </a:extLst>
          </p:cNvPr>
          <p:cNvSpPr txBox="1"/>
          <p:nvPr/>
        </p:nvSpPr>
        <p:spPr>
          <a:xfrm>
            <a:off x="457200" y="1061056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1920" eaLnBrk="0" hangingPunct="0">
              <a:spcBef>
                <a:spcPts val="560"/>
              </a:spcBef>
            </a:pPr>
            <a:r>
              <a:rPr lang="bn-BD" sz="1800" b="1" dirty="0" err="1">
                <a:solidFill>
                  <a:srgbClr val="0070C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70C0"/>
              </a:solidFill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FCDEFF-38FB-7451-81F7-05693AF9558F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5DAA93-053C-E2F6-8F82-A7DECF5FE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 build="p"/>
          <p:bldP spid="8" grpId="0" build="p"/>
          <p:bldP spid="10" grpId="0" build="p"/>
          <p:bldP spid="12" grpId="0" build="p"/>
          <p:bldP spid="14" grpId="0" build="p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 build="p"/>
          <p:bldP spid="8" grpId="0" build="p"/>
          <p:bldP spid="10" grpId="0" build="p"/>
          <p:bldP spid="12" grpId="0" build="p"/>
          <p:bldP spid="14" grpId="0" build="p"/>
          <p:bldP spid="16" grpId="0" build="p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C33EDE-43A5-BCCE-49E7-713EB6FBD926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537745" y="257151"/>
            <a:ext cx="4865318" cy="4351017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63863-6D9E-0F18-4319-8E28418DBCBA}"/>
              </a:ext>
            </a:extLst>
          </p:cNvPr>
          <p:cNvSpPr txBox="1"/>
          <p:nvPr/>
        </p:nvSpPr>
        <p:spPr>
          <a:xfrm>
            <a:off x="460700" y="666275"/>
            <a:ext cx="2937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020" algn="l"/>
              </a:tabLst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৯ থেকে ১১ মাস পূর্ণ বয়সী শিশু  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78B42-3CD3-59B1-BE21-01552C479151}"/>
              </a:ext>
            </a:extLst>
          </p:cNvPr>
          <p:cNvSpPr txBox="1"/>
          <p:nvPr/>
        </p:nvSpPr>
        <p:spPr>
          <a:xfrm>
            <a:off x="460700" y="3086570"/>
            <a:ext cx="358425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৩ বার + ঘন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ঘন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মায়ের দুধ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১-২ বার ঘরে তৈরি পুষ্টিকর নাস্তা 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CA32D-13E4-6F2B-AA14-374508A330C9}"/>
              </a:ext>
            </a:extLst>
          </p:cNvPr>
          <p:cNvSpPr txBox="1"/>
          <p:nvPr/>
        </p:nvSpPr>
        <p:spPr>
          <a:xfrm>
            <a:off x="461478" y="3771387"/>
            <a:ext cx="457200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২৫০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: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লি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: (১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পোয়া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বাটির আধা (১/২) বাটি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0506-8218-1349-3816-5E0FC351F16D}"/>
              </a:ext>
            </a:extLst>
          </p:cNvPr>
          <p:cNvSpPr txBox="1"/>
          <p:nvPr/>
        </p:nvSpPr>
        <p:spPr>
          <a:xfrm>
            <a:off x="461478" y="4121358"/>
            <a:ext cx="435102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ছোট টুকরো  করে  কাটা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আঙ্গুল দিয়ে ধরা যায় এমন খাবার  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FCDEFF-38FB-7451-81F7-05693AF9558F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A24C74E-7798-AE14-CB34-98B119C1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flipH="1">
            <a:off x="5736854" y="1534886"/>
            <a:ext cx="3407146" cy="33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7D8FB-A6AE-15AB-35F6-D8CC68923F2F}"/>
              </a:ext>
            </a:extLst>
          </p:cNvPr>
          <p:cNvSpPr txBox="1"/>
          <p:nvPr/>
        </p:nvSpPr>
        <p:spPr>
          <a:xfrm>
            <a:off x="460700" y="298037"/>
            <a:ext cx="420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8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 বয়স অনুযায়ী বাড়তি খাবারের </a:t>
            </a:r>
            <a:r>
              <a:rPr lang="bn-BD" sz="18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89822-DE94-2889-51A9-9295448A3A4E}"/>
              </a:ext>
            </a:extLst>
          </p:cNvPr>
          <p:cNvSpPr txBox="1"/>
          <p:nvPr/>
        </p:nvSpPr>
        <p:spPr>
          <a:xfrm>
            <a:off x="457200" y="1405341"/>
            <a:ext cx="690372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878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মায়ের দুধ 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পারিবারিক খাবার [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প্রানীজ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(যেমন: ডিম, মুরগি, মাংস, কলিজা, মাছ)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শর্করা জাতীয় খাদ্য (যেমন: ভাত, রুটি, আলু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বিভিন্ন ধরনের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ডালজাতীয়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ও বাদাম (যেমন: মসুরের ডাল, মুগের ডাল, সিমের বিচি, বাদাম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দুধ ও দুধ দিয়ে তৈরি খাবার+ রঙিন শাক-সবজি ও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ফল+অন্যান্য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শাক-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 ফল)]</a:t>
            </a:r>
            <a:endParaRPr lang="en-US" sz="1400" dirty="0"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6EF3D-F110-71FE-7FC5-8DADF7B5AF71}"/>
              </a:ext>
            </a:extLst>
          </p:cNvPr>
          <p:cNvSpPr txBox="1"/>
          <p:nvPr/>
        </p:nvSpPr>
        <p:spPr>
          <a:xfrm>
            <a:off x="457200" y="1061056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1920" eaLnBrk="0" hangingPunct="0">
              <a:spcBef>
                <a:spcPts val="560"/>
              </a:spcBef>
            </a:pPr>
            <a:r>
              <a:rPr lang="bn-BD" sz="1800" b="1" dirty="0" err="1">
                <a:solidFill>
                  <a:srgbClr val="0070C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70C0"/>
              </a:solidFill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39070-3D92-8C19-7C00-BA5C43F69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7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10" grpId="0" build="p"/>
          <p:bldP spid="12" grpId="0" build="p"/>
          <p:bldP spid="14" grpId="0" build="p"/>
          <p:bldP spid="4" grpId="0"/>
          <p:bldP spid="7" grpId="0" uiExpand="1" build="p"/>
          <p:bldP spid="9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7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10" grpId="0" build="p"/>
          <p:bldP spid="12" grpId="0" build="p"/>
          <p:bldP spid="14" grpId="0" build="p"/>
          <p:bldP spid="4" grpId="0"/>
          <p:bldP spid="7" grpId="0" uiExpand="1" build="p"/>
          <p:bldP spid="9" grpId="0" build="p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C33EDE-43A5-BCCE-49E7-713EB6FBD926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537745" y="257151"/>
            <a:ext cx="4865318" cy="4351017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63863-6D9E-0F18-4319-8E28418DBCBA}"/>
              </a:ext>
            </a:extLst>
          </p:cNvPr>
          <p:cNvSpPr txBox="1"/>
          <p:nvPr/>
        </p:nvSpPr>
        <p:spPr>
          <a:xfrm>
            <a:off x="460700" y="666275"/>
            <a:ext cx="2937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020" algn="l"/>
              </a:tabLst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১২ থেকে ২৩ মাস পূর্ণ বয়সী শিশু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78B42-3CD3-59B1-BE21-01552C479151}"/>
              </a:ext>
            </a:extLst>
          </p:cNvPr>
          <p:cNvSpPr txBox="1"/>
          <p:nvPr/>
        </p:nvSpPr>
        <p:spPr>
          <a:xfrm>
            <a:off x="460700" y="3086570"/>
            <a:ext cx="358425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৩ বার + মায়ের দুধ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১-২ বার ঘরে তৈরি পুষ্টিকর নাস্তা 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CA32D-13E4-6F2B-AA14-374508A330C9}"/>
              </a:ext>
            </a:extLst>
          </p:cNvPr>
          <p:cNvSpPr txBox="1"/>
          <p:nvPr/>
        </p:nvSpPr>
        <p:spPr>
          <a:xfrm>
            <a:off x="461478" y="3771387"/>
            <a:ext cx="457200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২৫০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: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লি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: (১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পোয়া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)  বাটির এক  (১) বাটি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0506-8218-1349-3816-5E0FC351F16D}"/>
              </a:ext>
            </a:extLst>
          </p:cNvPr>
          <p:cNvSpPr txBox="1"/>
          <p:nvPr/>
        </p:nvSpPr>
        <p:spPr>
          <a:xfrm>
            <a:off x="461478" y="4121358"/>
            <a:ext cx="435102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ছোট টুকরো  করে  কাটা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পারিবারিক খাবার </a:t>
            </a:r>
            <a:endParaRPr lang="en-US" sz="1400" b="1" dirty="0">
              <a:effectLst/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FCDEFF-38FB-7451-81F7-05693AF9558F}"/>
              </a:ext>
            </a:extLst>
          </p:cNvPr>
          <p:cNvSpPr/>
          <p:nvPr/>
        </p:nvSpPr>
        <p:spPr>
          <a:xfrm>
            <a:off x="0" y="4919950"/>
            <a:ext cx="9144000" cy="223550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43F8-9009-795D-C38A-FA4282C29DC4}"/>
              </a:ext>
            </a:extLst>
          </p:cNvPr>
          <p:cNvSpPr txBox="1"/>
          <p:nvPr/>
        </p:nvSpPr>
        <p:spPr>
          <a:xfrm>
            <a:off x="460700" y="298037"/>
            <a:ext cx="420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sz="18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 বয়স অনুযায়ী বাড়তি খাবারের </a:t>
            </a:r>
            <a:r>
              <a:rPr lang="bn-BD" sz="18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5BDFA-44F6-61CA-A188-D2107039D5CE}"/>
              </a:ext>
            </a:extLst>
          </p:cNvPr>
          <p:cNvSpPr txBox="1"/>
          <p:nvPr/>
        </p:nvSpPr>
        <p:spPr>
          <a:xfrm>
            <a:off x="457200" y="1405341"/>
            <a:ext cx="690372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878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মায়ের দুধ 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পারিবারিক খাবার [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প্রানীজ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(যেমন: ডিম, মুরগি, মাংস, কলিজা, মাছ)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শর্করা জাতীয় খাদ্য (যেমন: ভাত, রুটি, আলু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বিভিন্ন ধরনের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ডালজাতীয়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খাবার ও বাদাম (যেমন: মসুরের ডাল, মুগের ডাল, সিমের বিচি, বাদাম ইত্যাদি)</a:t>
            </a:r>
          </a:p>
          <a:p>
            <a:pPr marL="1130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     + দুধ ও দুধ দিয়ে তৈরি খাবার+ রঙিন শাক-সবজি ও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ফল+অন্যান্য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শাক-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ও ফল)]</a:t>
            </a:r>
            <a:endParaRPr lang="en-US" sz="1400" dirty="0"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7634C-9D7C-736F-5D0A-3A2F48BFC435}"/>
              </a:ext>
            </a:extLst>
          </p:cNvPr>
          <p:cNvSpPr txBox="1"/>
          <p:nvPr/>
        </p:nvSpPr>
        <p:spPr>
          <a:xfrm>
            <a:off x="457200" y="1061056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1920" eaLnBrk="0" hangingPunct="0">
              <a:spcBef>
                <a:spcPts val="560"/>
              </a:spcBef>
            </a:pPr>
            <a:r>
              <a:rPr lang="bn-BD" sz="1800" b="1" dirty="0" err="1">
                <a:solidFill>
                  <a:srgbClr val="0070C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সুপারিশমালা</a:t>
            </a:r>
            <a:endParaRPr lang="en-US" sz="1800" b="1" dirty="0">
              <a:solidFill>
                <a:srgbClr val="0070C0"/>
              </a:solidFill>
              <a:effectLst/>
              <a:latin typeface="NikoshBAN" panose="02000000000000000000" pitchFamily="2" charset="0"/>
              <a:ea typeface="Times New Roman" panose="02020603050405020304" pitchFamily="18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58" y="2703443"/>
            <a:ext cx="3142520" cy="24554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034217-4176-DE33-A6A3-F3A19B28C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10" grpId="0" build="p"/>
          <p:bldP spid="12" grpId="0" build="p"/>
          <p:bldP spid="14" grpId="0" build="p"/>
          <p:bldP spid="4" grpId="0"/>
          <p:bldP spid="7" grpId="0" build="p"/>
          <p:bldP spid="9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10" grpId="0" build="p"/>
          <p:bldP spid="12" grpId="0" build="p"/>
          <p:bldP spid="14" grpId="0" build="p"/>
          <p:bldP spid="4" grpId="0"/>
          <p:bldP spid="7" grpId="0" build="p"/>
          <p:bldP spid="9" grpId="0" build="p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95BAD73-2C05-4600-EEEC-8666006D27CA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38692" y="-139990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278418-0DEC-004F-3775-187CE83E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33998"/>
              </p:ext>
            </p:extLst>
          </p:nvPr>
        </p:nvGraphicFramePr>
        <p:xfrm>
          <a:off x="457200" y="731520"/>
          <a:ext cx="8229600" cy="3642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5436">
                  <a:extLst>
                    <a:ext uri="{9D8B030D-6E8A-4147-A177-3AD203B41FA5}">
                      <a16:colId xmlns:a16="http://schemas.microsoft.com/office/drawing/2014/main" val="2078711771"/>
                    </a:ext>
                  </a:extLst>
                </a:gridCol>
                <a:gridCol w="5884164">
                  <a:extLst>
                    <a:ext uri="{9D8B030D-6E8A-4147-A177-3AD203B41FA5}">
                      <a16:colId xmlns:a16="http://schemas.microsoft.com/office/drawing/2014/main" val="1264243170"/>
                    </a:ext>
                  </a:extLst>
                </a:gridCol>
              </a:tblGrid>
              <a:tr h="572462">
                <a:tc>
                  <a:txBody>
                    <a:bodyPr/>
                    <a:lstStyle/>
                    <a:p>
                      <a:pPr marL="0" marR="67945" algn="ctr" eaLnBrk="0" hangingPunct="0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bn-BD" sz="20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বয়স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9850" algn="ctr" eaLnBrk="0" hangingPunct="0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bn-BD" sz="20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সুপারিশমালা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15008"/>
                  </a:ext>
                </a:extLst>
              </a:tr>
              <a:tr h="3069897">
                <a:tc>
                  <a:txBody>
                    <a:bodyPr/>
                    <a:lstStyle/>
                    <a:p>
                      <a:pPr marL="241300" marR="76200" indent="-171450" algn="l" eaLnBrk="0" hangingPunct="0">
                        <a:spcBef>
                          <a:spcPts val="5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প্রয়োজন অনুযায়ী খাওয়ানো / শিশুর ইশারা বুঝে খাওয়ানো (শিশু খাওয়ার জন্য তৈরি এমন ইশারার জন্য প্রস্তুত থাকা ও সাড়া দেয়া; </a:t>
                      </a:r>
                      <a:r>
                        <a:rPr lang="bn-BD" sz="12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সক্রিয়ভাবে</a:t>
                      </a: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bn-BD" sz="12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উৎসাহ</a:t>
                      </a: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দেয়া তবে শিশুকে </a:t>
                      </a:r>
                      <a:r>
                        <a:rPr lang="bn-BD" sz="12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জন্য জোর না করা) </a:t>
                      </a:r>
                    </a:p>
                    <a:p>
                      <a:pPr marL="241300" marR="76200" indent="-171450" algn="l" eaLnBrk="0" hangingPunct="0">
                        <a:spcBef>
                          <a:spcPts val="5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bn-BD" sz="12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  <a:p>
                      <a:pPr marL="241300" marR="76200" indent="-171450" algn="l" eaLnBrk="0" hangingPunct="0">
                        <a:spcBef>
                          <a:spcPts val="5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শিশুকে </a:t>
                      </a:r>
                      <a:r>
                        <a:rPr lang="bn-BD" sz="12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জন্য জোর না করা)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শিশুকে পরিমিত খাবার খেতে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ধৈর্য্য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সহকারে এবং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সক্রিয়ভাবে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উৎসাহ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দিন। </a:t>
                      </a:r>
                    </a:p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শিশু খেতে না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চাইলে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তাকে বারবার খেতে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উৎসাহ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দিন;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সময় শিশুটিকে কোলে নিয়ে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চেষ্টা করুন, অথবা অন্যের কোলে বসা অবস্থায় তার মুখোমুখি বসে খাওয়ান ।</a:t>
                      </a:r>
                    </a:p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কয়েক দফায় নতুন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নতুন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খাবার দিন, শিশু প্রথম কয়েক দফায় নতুন খাবার পছন্দ (বা গ্রহণ) নাও করতে পারে। </a:t>
                      </a:r>
                    </a:p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সময় হলো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শেখানোর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ও ভালবাসার সময়।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সময় আন্তরিক হতে হবে এবং ক্ষোভ দূর করতে হবে। </a:t>
                      </a:r>
                    </a:p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জোর করে খাওয়াবেন না।</a:t>
                      </a:r>
                    </a:p>
                    <a:p>
                      <a:pPr marL="628650" marR="0" lvl="1" indent="-285750" algn="l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Wingdings" panose="05000000000000000000" pitchFamily="2" charset="2"/>
                        <a:buChar char="§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আপনার অন্য বড়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শিশুটিকেও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খেতে সাহায্য করুন।</a:t>
                      </a:r>
                      <a:endParaRPr lang="en-US" sz="1200" b="1" dirty="0"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18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32AADE4-ED7B-3A46-8538-E83EB863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CD718A-82DA-6623-4EEE-C763A77D7F96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38692" y="-139990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278418-0DEC-004F-3775-187CE83E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439585"/>
              </p:ext>
            </p:extLst>
          </p:nvPr>
        </p:nvGraphicFramePr>
        <p:xfrm>
          <a:off x="457200" y="731520"/>
          <a:ext cx="8229600" cy="3642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5436">
                  <a:extLst>
                    <a:ext uri="{9D8B030D-6E8A-4147-A177-3AD203B41FA5}">
                      <a16:colId xmlns:a16="http://schemas.microsoft.com/office/drawing/2014/main" val="2078711771"/>
                    </a:ext>
                  </a:extLst>
                </a:gridCol>
                <a:gridCol w="5884164">
                  <a:extLst>
                    <a:ext uri="{9D8B030D-6E8A-4147-A177-3AD203B41FA5}">
                      <a16:colId xmlns:a16="http://schemas.microsoft.com/office/drawing/2014/main" val="1264243170"/>
                    </a:ext>
                  </a:extLst>
                </a:gridCol>
              </a:tblGrid>
              <a:tr h="572462">
                <a:tc>
                  <a:txBody>
                    <a:bodyPr/>
                    <a:lstStyle/>
                    <a:p>
                      <a:pPr marL="0" marR="67945" algn="ctr" eaLnBrk="0" hangingPunct="0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bn-BD" sz="20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বয়স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9850" algn="ctr" eaLnBrk="0" hangingPunct="0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bn-BD" sz="2000" b="1" dirty="0" err="1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সুপারিশমালা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15008"/>
                  </a:ext>
                </a:extLst>
              </a:tr>
              <a:tr h="3069897">
                <a:tc>
                  <a:txBody>
                    <a:bodyPr/>
                    <a:lstStyle/>
                    <a:p>
                      <a:pPr marL="584200" marR="0" lvl="1" indent="-171450" algn="l" eaLnBrk="0" hangingPunct="0">
                        <a:spcBef>
                          <a:spcPts val="535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bn-BD" sz="1200" b="1" dirty="0">
                          <a:solidFill>
                            <a:srgbClr val="FFFFFF"/>
                          </a:solidFill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পরিষ্কার পরিচ্ছন্নতা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SutonnyMJ" pitchFamily="2" charset="0"/>
                          <a:cs typeface="SutonnyMJ" pitchFamily="2" charset="0"/>
                        </a:rPr>
                        <a:t>(</a:t>
                      </a:r>
                      <a:r>
                        <a:rPr lang="en-US" sz="1200" b="1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Hygiene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SutonnyMJ" pitchFamily="2" charset="0"/>
                          <a:cs typeface="SutonnyMJ" pitchFamily="2" charset="0"/>
                        </a:rPr>
                        <a:t>)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  <a:latin typeface="SutonnyMJ" pitchFamily="2" charset="0"/>
                        <a:ea typeface="Times New Roman" panose="02020603050405020304" pitchFamily="18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514350" marR="329565" lvl="1" indent="-171450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একটি পরিষ্কার কাপ ও চামচ দিয়ে আপনার শিশুকে খাওয়ান; কখনই বোতল ব্যবহার করবেন না, যেহেতু বোতল পরিষ্কার করা কঠিন এবং এটি আপনার শিশুর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ডায়রিয়ার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কারণ হতে পারে। </a:t>
                      </a:r>
                    </a:p>
                    <a:p>
                      <a:pPr marL="514350" marR="329565" lvl="1" indent="-171450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খাবার তৈরির আগে, খাওয়ার আগে এবং আপনার শিশুকে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খাওয়ানোর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আগে সাবান ও পানি দিয়ে হাত ধুয়ে নিন।</a:t>
                      </a:r>
                    </a:p>
                    <a:p>
                      <a:pPr marL="514350" marR="329565" lvl="1" indent="-171450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শিশুর খাওয়ার আগে সাবান দিয়ে তার হাত ধুয়ে দিন। ব্যক্তিগত পরিচ্ছন্নতার মতো একটি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স্পর্শকাতর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(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সেনসিটিভ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) বিষয়ে আলোচনার কিছু উপায়: </a:t>
                      </a:r>
                    </a:p>
                    <a:p>
                      <a:pPr marL="514350" marR="329565" lvl="1" indent="-171450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প্রশংসা করার মতো কিছু খুঁজে বের করুন ।</a:t>
                      </a:r>
                    </a:p>
                    <a:p>
                      <a:pPr marL="514350" marR="329565" lvl="1" indent="-171450" eaLnBrk="0" hangingPunct="0">
                        <a:lnSpc>
                          <a:spcPct val="15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SzPts val="1000"/>
                        <a:buFont typeface="Arial" panose="020B0604020202020204" pitchFamily="34" charset="0"/>
                        <a:buChar char="•"/>
                        <a:tabLst>
                          <a:tab pos="299085" algn="l"/>
                        </a:tabLst>
                      </a:pP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আমাদের বাড়ির পরিবেশ পরিষ্কার রাখতে বা ব্যক্তিগত পরিচ্ছন্নতার জন্য ‘আমাদের কি করা উচিত’ তা নির্দেশ করতে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কাউন্সেলিং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কার্ড বা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লিফলেট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/ </a:t>
                      </a:r>
                      <a:r>
                        <a:rPr lang="bn-BD" sz="1200" b="1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ব্রোশিউর</a:t>
                      </a:r>
                      <a:r>
                        <a:rPr lang="bn-BD" sz="1200" b="1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ব্যবহার করুন। </a:t>
                      </a:r>
                      <a:endParaRPr lang="en-US" sz="1200" b="1" dirty="0">
                        <a:effectLst/>
                        <a:latin typeface="NikoshBAN" panose="02000000000000000000" pitchFamily="2" charset="0"/>
                        <a:ea typeface="Times New Roman" panose="02020603050405020304" pitchFamily="18" charset="0"/>
                        <a:cs typeface="NikoshBAN" panose="02000000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18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4F0F3D-AC5C-7B3E-81AF-D12A26F34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847EE5C-2C11-538C-28E1-45BE711A2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17871" r="21444" b="1900"/>
          <a:stretch/>
        </p:blipFill>
        <p:spPr>
          <a:xfrm>
            <a:off x="4313759" y="87315"/>
            <a:ext cx="3861662" cy="468421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8F5BC7-3196-7053-A6E9-C7BFDE8D95B5}"/>
              </a:ext>
            </a:extLst>
          </p:cNvPr>
          <p:cNvSpPr>
            <a:spLocks/>
          </p:cNvSpPr>
          <p:nvPr/>
        </p:nvSpPr>
        <p:spPr bwMode="auto">
          <a:xfrm flipH="1" flipV="1">
            <a:off x="1" y="1"/>
            <a:ext cx="4865318" cy="5145299"/>
          </a:xfrm>
          <a:custGeom>
            <a:avLst/>
            <a:gdLst>
              <a:gd name="connsiteX0" fmla="*/ 6487091 w 6487091"/>
              <a:gd name="connsiteY0" fmla="*/ 0 h 6860399"/>
              <a:gd name="connsiteX1" fmla="*/ 6297432 w 6487091"/>
              <a:gd name="connsiteY1" fmla="*/ 54100 h 6860399"/>
              <a:gd name="connsiteX2" fmla="*/ 5595519 w 6487091"/>
              <a:gd name="connsiteY2" fmla="*/ 344405 h 6860399"/>
              <a:gd name="connsiteX3" fmla="*/ 166658 w 6487091"/>
              <a:gd name="connsiteY3" fmla="*/ 6775445 h 6860399"/>
              <a:gd name="connsiteX4" fmla="*/ 0 w 6487091"/>
              <a:gd name="connsiteY4" fmla="*/ 6860399 h 6860399"/>
              <a:gd name="connsiteX5" fmla="*/ 6428356 w 6487091"/>
              <a:gd name="connsiteY5" fmla="*/ 6860399 h 6860399"/>
              <a:gd name="connsiteX6" fmla="*/ 6487091 w 6487091"/>
              <a:gd name="connsiteY6" fmla="*/ 6860399 h 68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7091" h="6860399">
                <a:moveTo>
                  <a:pt x="6487091" y="0"/>
                </a:moveTo>
                <a:lnTo>
                  <a:pt x="6297432" y="54100"/>
                </a:lnTo>
                <a:cubicBezTo>
                  <a:pt x="6051743" y="131754"/>
                  <a:pt x="5814256" y="229717"/>
                  <a:pt x="5595519" y="344405"/>
                </a:cubicBezTo>
                <a:cubicBezTo>
                  <a:pt x="2987332" y="1737655"/>
                  <a:pt x="2799843" y="5369451"/>
                  <a:pt x="166658" y="6775445"/>
                </a:cubicBezTo>
                <a:cubicBezTo>
                  <a:pt x="112494" y="6805179"/>
                  <a:pt x="58330" y="6830665"/>
                  <a:pt x="0" y="6860399"/>
                </a:cubicBezTo>
                <a:cubicBezTo>
                  <a:pt x="2925291" y="6860399"/>
                  <a:pt x="4982137" y="6860399"/>
                  <a:pt x="6428356" y="6860399"/>
                </a:cubicBezTo>
                <a:lnTo>
                  <a:pt x="6487091" y="6860399"/>
                </a:lnTo>
                <a:close/>
              </a:path>
            </a:pathLst>
          </a:custGeom>
          <a:solidFill>
            <a:srgbClr val="008DC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30336-3C3D-068B-6F1B-80EEE4287675}"/>
              </a:ext>
            </a:extLst>
          </p:cNvPr>
          <p:cNvSpPr txBox="1"/>
          <p:nvPr/>
        </p:nvSpPr>
        <p:spPr>
          <a:xfrm>
            <a:off x="968579" y="2122433"/>
            <a:ext cx="3153841" cy="893862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bn-BD" sz="2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বয়স </a:t>
            </a:r>
            <a:r>
              <a:rPr lang="bn-BD" sz="2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ভত্তিকি</a:t>
            </a:r>
            <a:r>
              <a:rPr lang="bn-BD" sz="2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বাড়তি </a:t>
            </a:r>
            <a:r>
              <a:rPr lang="bn-BD" sz="2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খাবাররে</a:t>
            </a:r>
            <a:r>
              <a:rPr lang="bn-BD" sz="2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পরমিাণ</a:t>
            </a:r>
            <a:endParaRPr lang="bn-BD" sz="24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BB9FA-A397-604B-6FC2-8CA94A8E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8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8DC9">
                  <a:shade val="30000"/>
                  <a:satMod val="115000"/>
                </a:srgb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2BFBB0-AAF8-C138-75CD-23247F7D5F75}"/>
              </a:ext>
            </a:extLst>
          </p:cNvPr>
          <p:cNvGrpSpPr/>
          <p:nvPr/>
        </p:nvGrpSpPr>
        <p:grpSpPr>
          <a:xfrm>
            <a:off x="531072" y="3276692"/>
            <a:ext cx="3575102" cy="1537442"/>
            <a:chOff x="531072" y="3389315"/>
            <a:chExt cx="1860237" cy="2352304"/>
          </a:xfrm>
        </p:grpSpPr>
        <p:sp>
          <p:nvSpPr>
            <p:cNvPr id="9" name="Rectangle 8"/>
            <p:cNvSpPr/>
            <p:nvPr/>
          </p:nvSpPr>
          <p:spPr>
            <a:xfrm>
              <a:off x="531072" y="3389315"/>
              <a:ext cx="1860237" cy="22499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531072" y="3389315"/>
              <a:ext cx="1860237" cy="2352304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১. মাছ/মাংস: ছোট মাছ, বড় মাছ,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শুঁটকিমাছ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মুরগী, খাসী অথবা গরুর মাংস, কলিজা ইত্যাদি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ধরনের খাবারে আমিষ, আয়রন,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খনিজ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লবণ এবং প্রয়োজনীয়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ফ্যাটি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এসিড থাকে।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খাবারগুলোর প্রয়োজন হয় - মা ও শিশুর শরীর গঠন;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সংক্রমন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এবং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রক্তস্বল্পতা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প্রতিরোধে।</a:t>
              </a:r>
              <a:endParaRPr lang="en-US" sz="1200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B0AD4-82AD-1003-2248-9D94E4DCC64E}"/>
              </a:ext>
            </a:extLst>
          </p:cNvPr>
          <p:cNvGrpSpPr/>
          <p:nvPr/>
        </p:nvGrpSpPr>
        <p:grpSpPr>
          <a:xfrm>
            <a:off x="5037826" y="3271699"/>
            <a:ext cx="3575104" cy="1475516"/>
            <a:chOff x="2673286" y="3369228"/>
            <a:chExt cx="1860238" cy="1746136"/>
          </a:xfrm>
        </p:grpSpPr>
        <p:sp>
          <p:nvSpPr>
            <p:cNvPr id="25" name="Rectangle 24"/>
            <p:cNvSpPr/>
            <p:nvPr/>
          </p:nvSpPr>
          <p:spPr>
            <a:xfrm>
              <a:off x="2673286" y="3389314"/>
              <a:ext cx="1860237" cy="17260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2673287" y="3369228"/>
              <a:ext cx="1860237" cy="1529280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২.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ডম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: মুরগী, হাঁস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খাবারে আমিষ,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কোলেস্টেরল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, ভিটামিন, আয়রন এবং বিভিন্ন ধরনের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খনিজ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থাকে।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খাবারগুলোর প্রয়োজন হয় -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গর্ভজাত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শিশুর মস্তিস্ক গঠন, রোগের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সংক্রমন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এবং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রক্তস্বল্পতা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দূরীকরণে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FB2872-F543-10F7-E973-98B2478876C0}"/>
              </a:ext>
            </a:extLst>
          </p:cNvPr>
          <p:cNvSpPr txBox="1"/>
          <p:nvPr/>
        </p:nvSpPr>
        <p:spPr>
          <a:xfrm>
            <a:off x="1943100" y="367888"/>
            <a:ext cx="5180846" cy="510778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মা ও </a:t>
            </a:r>
            <a:r>
              <a:rPr lang="bn-BD" sz="24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গর্ভজাত</a:t>
            </a:r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শিশুর জন্য ৫ </a:t>
            </a:r>
            <a:r>
              <a:rPr lang="en-US" sz="24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গ্রু্পের</a:t>
            </a:r>
            <a:r>
              <a:rPr lang="en-US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খাবারের গুরুত্ব</a:t>
            </a:r>
            <a:endParaRPr lang="en-US" sz="24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CBB17F-97A6-9C8F-F097-547FB5F7E8E8}"/>
              </a:ext>
            </a:extLst>
          </p:cNvPr>
          <p:cNvSpPr/>
          <p:nvPr/>
        </p:nvSpPr>
        <p:spPr>
          <a:xfrm>
            <a:off x="5029200" y="1043506"/>
            <a:ext cx="3583728" cy="1975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991F9-CD47-A5C3-750A-2BE819E90BAC}"/>
              </a:ext>
            </a:extLst>
          </p:cNvPr>
          <p:cNvSpPr/>
          <p:nvPr/>
        </p:nvSpPr>
        <p:spPr>
          <a:xfrm>
            <a:off x="531072" y="1043506"/>
            <a:ext cx="3583728" cy="1975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 animBg="1"/>
          <p:bldP spid="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8DC9">
                  <a:shade val="30000"/>
                  <a:satMod val="115000"/>
                </a:srgbClr>
              </a:gs>
              <a:gs pos="100000">
                <a:srgbClr val="0070C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2BFBB0-AAF8-C138-75CD-23247F7D5F75}"/>
              </a:ext>
            </a:extLst>
          </p:cNvPr>
          <p:cNvGrpSpPr/>
          <p:nvPr/>
        </p:nvGrpSpPr>
        <p:grpSpPr>
          <a:xfrm>
            <a:off x="531072" y="3154772"/>
            <a:ext cx="3575102" cy="1287277"/>
            <a:chOff x="531072" y="3389315"/>
            <a:chExt cx="1860237" cy="1969548"/>
          </a:xfrm>
        </p:grpSpPr>
        <p:sp>
          <p:nvSpPr>
            <p:cNvPr id="9" name="Rectangle 8"/>
            <p:cNvSpPr/>
            <p:nvPr/>
          </p:nvSpPr>
          <p:spPr>
            <a:xfrm>
              <a:off x="531072" y="3389315"/>
              <a:ext cx="1860237" cy="19695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531072" y="3389315"/>
              <a:ext cx="1860237" cy="1617697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৩। দুধ বা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দুধজাত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খাবার: তরল দুধ,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দৈ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পায়েশ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/ফিরনি, দুধ-সেমাই, দুধ-পিঠা, দুধ সুজি।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ধরনের খাবার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ক্যালসিয়াম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ও আমিষের ভাল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উৎস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গর্ভের শিশুর দাঁত ও হাড়ের গঠনে সহায়তা করে।</a:t>
              </a:r>
              <a:endParaRPr lang="en-US" sz="1200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B0AD4-82AD-1003-2248-9D94E4DCC64E}"/>
              </a:ext>
            </a:extLst>
          </p:cNvPr>
          <p:cNvGrpSpPr/>
          <p:nvPr/>
        </p:nvGrpSpPr>
        <p:grpSpPr>
          <a:xfrm>
            <a:off x="5037826" y="3149780"/>
            <a:ext cx="3575104" cy="1309244"/>
            <a:chOff x="2673286" y="3369228"/>
            <a:chExt cx="1860238" cy="1549368"/>
          </a:xfrm>
        </p:grpSpPr>
        <p:sp>
          <p:nvSpPr>
            <p:cNvPr id="25" name="Rectangle 24"/>
            <p:cNvSpPr/>
            <p:nvPr/>
          </p:nvSpPr>
          <p:spPr>
            <a:xfrm>
              <a:off x="2673286" y="3389315"/>
              <a:ext cx="1860237" cy="15292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A87D31-B02B-41E2-AA39-A374503C3673}"/>
                </a:ext>
              </a:extLst>
            </p:cNvPr>
            <p:cNvSpPr txBox="1"/>
            <p:nvPr/>
          </p:nvSpPr>
          <p:spPr>
            <a:xfrm>
              <a:off x="2673287" y="3369228"/>
              <a:ext cx="1860237" cy="1529280"/>
            </a:xfrm>
            <a:prstGeom prst="round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৪। গাঢ় সবুজ শাক: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স্থানীয়ভাবে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পাওয়া যায় এমন গাঢ় সবুজ শাক যেমন: পুঁইশাক,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পালংশাক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bn-BD" sz="1200" b="1" dirty="0" err="1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কলমিশাক</a:t>
              </a:r>
              <a:r>
                <a:rPr lang="bn-BD" sz="1200" b="1" dirty="0">
                  <a:solidFill>
                    <a:srgbClr val="0070C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কচু শাক, ইত্যাদি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সব শাকে ভিটামিন, আঁশ, পানি এবং </a:t>
              </a:r>
              <a:r>
                <a:rPr lang="bn-BD" sz="1200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খনিজ</a:t>
              </a: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 লবণ থাকে।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bn-BD" sz="1200" dirty="0">
                  <a:latin typeface="NikoshBAN" panose="02000000000000000000" pitchFamily="2" charset="0"/>
                  <a:cs typeface="NikoshBAN" panose="02000000000000000000" pitchFamily="2" charset="0"/>
                </a:rPr>
                <a:t>এই সব খাবার মায়ের রোগ প্রতিরোধ ক্ষমতা বাড়ায় এবং পায়খানা নরম রাখতে সাহায্য করে।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2DAF27-0E39-B302-F454-73DB6ED3D79C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CBB17F-97A6-9C8F-F097-547FB5F7E8E8}"/>
              </a:ext>
            </a:extLst>
          </p:cNvPr>
          <p:cNvSpPr/>
          <p:nvPr/>
        </p:nvSpPr>
        <p:spPr>
          <a:xfrm>
            <a:off x="5029200" y="1043506"/>
            <a:ext cx="3583728" cy="1975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991F9-CD47-A5C3-750A-2BE819E90BAC}"/>
              </a:ext>
            </a:extLst>
          </p:cNvPr>
          <p:cNvSpPr/>
          <p:nvPr/>
        </p:nvSpPr>
        <p:spPr>
          <a:xfrm>
            <a:off x="531072" y="1043506"/>
            <a:ext cx="3583728" cy="1975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D85DB-2D55-CBF3-AEAA-4A1FC7B3F666}"/>
              </a:ext>
            </a:extLst>
          </p:cNvPr>
          <p:cNvSpPr txBox="1"/>
          <p:nvPr/>
        </p:nvSpPr>
        <p:spPr>
          <a:xfrm>
            <a:off x="1943100" y="367888"/>
            <a:ext cx="5180846" cy="510778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মা ও </a:t>
            </a:r>
            <a:r>
              <a:rPr lang="bn-BD" sz="24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গর্ভজাত</a:t>
            </a:r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শিশুর জন্য ৫ </a:t>
            </a:r>
            <a:r>
              <a:rPr lang="en-US" sz="24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গ্রুপের</a:t>
            </a:r>
            <a:r>
              <a:rPr lang="bn-BD" sz="24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খাবারের গুরুত্ব</a:t>
            </a:r>
            <a:endParaRPr lang="en-US" sz="2400" b="1" dirty="0">
              <a:solidFill>
                <a:srgbClr val="008DC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2E5C2-E9F0-3DC4-E222-65827B4A8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 animBg="1"/>
          <p:bldP spid="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CDFEF-2ACC-437C-BF9B-CFFB64B0559E}"/>
              </a:ext>
            </a:extLst>
          </p:cNvPr>
          <p:cNvGrpSpPr/>
          <p:nvPr/>
        </p:nvGrpSpPr>
        <p:grpSpPr>
          <a:xfrm flipV="1">
            <a:off x="-970915" y="0"/>
            <a:ext cx="6083956" cy="5143499"/>
            <a:chOff x="-3175" y="1"/>
            <a:chExt cx="6073775" cy="513489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9D3B79-6530-443B-8FBC-7F4D534E4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630705D-63AF-4F78-A594-B11D8FFD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D46298-8FCE-4AED-9101-874D9CE3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993A03-0B71-4CA1-A6AE-BDDD51F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17336A9-2C32-4769-8757-6908D096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0BB3A5-1DD7-44EA-BD97-772D4E6E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7210668-CAF3-49D7-AE85-22F50CF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1D83F8-87F7-2F21-7C56-C7BC3A126ACF}"/>
              </a:ext>
            </a:extLst>
          </p:cNvPr>
          <p:cNvSpPr/>
          <p:nvPr/>
        </p:nvSpPr>
        <p:spPr>
          <a:xfrm>
            <a:off x="-967735" y="4850200"/>
            <a:ext cx="10111735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F4FC8A-BF34-6AB3-5B99-66FEF644DF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806" r="20806"/>
          <a:stretch>
            <a:fillRect/>
          </a:stretch>
        </p:blipFill>
        <p:spPr>
          <a:xfrm>
            <a:off x="503555" y="338138"/>
            <a:ext cx="3594100" cy="41036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9146C-3E37-C63F-AB7E-858CBF1AE7C7}"/>
              </a:ext>
            </a:extLst>
          </p:cNvPr>
          <p:cNvSpPr txBox="1"/>
          <p:nvPr/>
        </p:nvSpPr>
        <p:spPr>
          <a:xfrm>
            <a:off x="4572000" y="2924990"/>
            <a:ext cx="434103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এই ধরনের খাবারে ভিটামিন এবং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খনিজ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লবন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থাকে।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এই সব খাবার মা ও শিশুর চোখ ভাল রাখতে সাহায্য করে।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F9D3F-0D2C-32A1-7514-BC60F3CB0EB8}"/>
              </a:ext>
            </a:extLst>
          </p:cNvPr>
          <p:cNvSpPr txBox="1"/>
          <p:nvPr/>
        </p:nvSpPr>
        <p:spPr>
          <a:xfrm>
            <a:off x="4572000" y="1407960"/>
            <a:ext cx="42127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৫। হলুদ/কমলা </a:t>
            </a:r>
            <a:r>
              <a:rPr lang="bn-BD" sz="1600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ফল: </a:t>
            </a:r>
          </a:p>
          <a:p>
            <a:pPr>
              <a:lnSpc>
                <a:spcPct val="150000"/>
              </a:lnSpc>
            </a:pPr>
            <a:r>
              <a:rPr lang="bn-BD" sz="1600" b="1" dirty="0">
                <a:latin typeface="NikoshBAN" panose="02000000000000000000" pitchFamily="2" charset="0"/>
                <a:cs typeface="NikoshBAN" panose="02000000000000000000" pitchFamily="2" charset="0"/>
              </a:rPr>
              <a:t>হলুদ/কমলা </a:t>
            </a:r>
            <a:r>
              <a:rPr lang="bn-BD" sz="1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সব্জি</a:t>
            </a:r>
            <a:r>
              <a:rPr lang="bn-BD" sz="1600" b="1" dirty="0">
                <a:latin typeface="NikoshBAN" panose="02000000000000000000" pitchFamily="2" charset="0"/>
                <a:cs typeface="NikoshBAN" panose="02000000000000000000" pitchFamily="2" charset="0"/>
              </a:rPr>
              <a:t>: মিষ্টি-কুমড়া, গাজর, </a:t>
            </a:r>
            <a:r>
              <a:rPr lang="bn-BD" sz="1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লালশাক</a:t>
            </a:r>
            <a:endParaRPr lang="bn-BD" sz="1600" b="1" dirty="0"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bn-BD" sz="1600" b="1" dirty="0">
                <a:latin typeface="NikoshBAN" panose="02000000000000000000" pitchFamily="2" charset="0"/>
                <a:cs typeface="NikoshBAN" panose="02000000000000000000" pitchFamily="2" charset="0"/>
              </a:rPr>
              <a:t>হলুদ/কমলা ফল: আম, কাঁঠাল, কলা </a:t>
            </a:r>
            <a:endParaRPr lang="en-US" sz="16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32AA2-736B-F94E-87D5-C44D49D50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65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18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18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F28A06-62B5-ACAB-2361-068A8CF74746}"/>
              </a:ext>
            </a:extLst>
          </p:cNvPr>
          <p:cNvGrpSpPr/>
          <p:nvPr/>
        </p:nvGrpSpPr>
        <p:grpSpPr>
          <a:xfrm flipH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566341-8AE5-840A-D0AE-347C4913E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372E2C9-CE53-8415-0DE7-2FCF8897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EA5263-62DC-005D-0767-127CB1BCF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1A93F75-906E-EA68-1830-EF732BA0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7DF23C8-1900-765D-B1FB-59E95ED0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994846-4E09-C02F-1D63-53043E59E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D867902-3D35-5C83-1196-1BADF1878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0B54F4-1843-6877-998F-F4AFC874C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68874"/>
              </p:ext>
            </p:extLst>
          </p:nvPr>
        </p:nvGraphicFramePr>
        <p:xfrm>
          <a:off x="457200" y="1038085"/>
          <a:ext cx="5638800" cy="2481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659">
                  <a:extLst>
                    <a:ext uri="{9D8B030D-6E8A-4147-A177-3AD203B41FA5}">
                      <a16:colId xmlns:a16="http://schemas.microsoft.com/office/drawing/2014/main" val="2949554522"/>
                    </a:ext>
                  </a:extLst>
                </a:gridCol>
                <a:gridCol w="2821141">
                  <a:extLst>
                    <a:ext uri="{9D8B030D-6E8A-4147-A177-3AD203B41FA5}">
                      <a16:colId xmlns:a16="http://schemas.microsoft.com/office/drawing/2014/main" val="1022210482"/>
                    </a:ext>
                  </a:extLst>
                </a:gridCol>
              </a:tblGrid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মাছ/মাংস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টুকরা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4456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ডিম</a:t>
                      </a: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61921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দুধ বা দুধ জাতীয় খাবার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</a:t>
                      </a:r>
                      <a:r>
                        <a:rPr lang="en-US" sz="1400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গ্লা</a:t>
                      </a: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স/১ বাটি 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1207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গাঢ় সবুজ শাক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62814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হলুদ/কমলা </a:t>
                      </a:r>
                      <a:r>
                        <a:rPr lang="bn-BD" sz="1400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সব্জি</a:t>
                      </a: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ও ফল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86915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ভাত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৪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27642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ঘন ডাল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২ বাটি 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869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A0F721B-7FCA-D3A0-868B-7EEFBB0947C3}"/>
              </a:ext>
            </a:extLst>
          </p:cNvPr>
          <p:cNvSpPr txBox="1"/>
          <p:nvPr/>
        </p:nvSpPr>
        <p:spPr>
          <a:xfrm>
            <a:off x="457200" y="509943"/>
            <a:ext cx="5692140" cy="35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২য় ও ৩য় মাসে একজন গর্ভবতী মহিলার প্রতিদিনের খাবারের পরিমান (</a:t>
            </a:r>
            <a:r>
              <a:rPr lang="bn-BD" sz="1600" b="1" dirty="0" err="1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কমপক্ষে</a:t>
            </a: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):</a:t>
            </a:r>
            <a:endParaRPr lang="en-US" sz="1200" dirty="0">
              <a:solidFill>
                <a:srgbClr val="008DC9"/>
              </a:solidFill>
              <a:effectLst/>
              <a:latin typeface="NikoshBAN" panose="02000000000000000000" pitchFamily="2" charset="0"/>
              <a:ea typeface="Calibri" panose="020F0502020204030204" pitchFamily="34" charset="0"/>
              <a:cs typeface="NikoshBAN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BFF32-EBF3-BDEA-A07D-C25D4CF49791}"/>
              </a:ext>
            </a:extLst>
          </p:cNvPr>
          <p:cNvSpPr txBox="1"/>
          <p:nvPr/>
        </p:nvSpPr>
        <p:spPr>
          <a:xfrm>
            <a:off x="457200" y="3713780"/>
            <a:ext cx="4572000" cy="54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*এর সাথে </a:t>
            </a:r>
            <a:r>
              <a:rPr lang="bn-BD" b="1" i="1" dirty="0" err="1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টকজাতীয়</a:t>
            </a: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 ফল ও ২ বার পুষ্টিকর নাস্তা খেতে হবে</a:t>
            </a:r>
          </a:p>
          <a:p>
            <a:pPr>
              <a:lnSpc>
                <a:spcPct val="107000"/>
              </a:lnSpc>
            </a:pP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* ১ বাটি = ২৫০ </a:t>
            </a:r>
            <a:r>
              <a:rPr lang="bn-BD" b="1" i="1" dirty="0" err="1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মি.লি</a:t>
            </a: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.</a:t>
            </a:r>
            <a:endParaRPr lang="en-US" b="1" dirty="0">
              <a:effectLst/>
              <a:latin typeface="NikoshBAN" panose="02000000000000000000" pitchFamily="2" charset="0"/>
              <a:ea typeface="Calibri" panose="020F0502020204030204" pitchFamily="34" charset="0"/>
              <a:cs typeface="NikoshBAN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79674-EC6D-31EE-CF6E-0E0C2271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55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11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611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556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11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611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F28A06-62B5-ACAB-2361-068A8CF74746}"/>
              </a:ext>
            </a:extLst>
          </p:cNvPr>
          <p:cNvGrpSpPr/>
          <p:nvPr/>
        </p:nvGrpSpPr>
        <p:grpSpPr>
          <a:xfrm flipH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566341-8AE5-840A-D0AE-347C4913E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372E2C9-CE53-8415-0DE7-2FCF8897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EA5263-62DC-005D-0767-127CB1BCF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1A93F75-906E-EA68-1830-EF732BA0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7DF23C8-1900-765D-B1FB-59E95ED0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994846-4E09-C02F-1D63-53043E59E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D867902-3D35-5C83-1196-1BADF1878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B5FCBC-060C-9603-30A7-1C59F2C86ACE}"/>
              </a:ext>
            </a:extLst>
          </p:cNvPr>
          <p:cNvSpPr txBox="1"/>
          <p:nvPr/>
        </p:nvSpPr>
        <p:spPr>
          <a:xfrm>
            <a:off x="457200" y="562742"/>
            <a:ext cx="4572000" cy="355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একজন </a:t>
            </a:r>
            <a:r>
              <a:rPr lang="bn-BD" sz="1600" b="1" dirty="0" err="1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প্রসূতি</a:t>
            </a: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 মায়ের প্রতিদিনের খাবারের পরিমান (</a:t>
            </a:r>
            <a:r>
              <a:rPr lang="bn-BD" sz="1600" b="1" dirty="0" err="1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কমপক্ষে</a:t>
            </a:r>
            <a:r>
              <a:rPr lang="bn-BD" sz="1600" b="1" dirty="0">
                <a:solidFill>
                  <a:srgbClr val="008DC9"/>
                </a:solidFill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):</a:t>
            </a:r>
            <a:endParaRPr lang="en-US" sz="1200" dirty="0">
              <a:solidFill>
                <a:srgbClr val="008DC9"/>
              </a:solidFill>
              <a:effectLst/>
              <a:latin typeface="NikoshBAN" panose="02000000000000000000" pitchFamily="2" charset="0"/>
              <a:ea typeface="Calibri" panose="020F0502020204030204" pitchFamily="34" charset="0"/>
              <a:cs typeface="NikoshBA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A4E85-5B78-A269-F674-0FA818A7709B}"/>
              </a:ext>
            </a:extLst>
          </p:cNvPr>
          <p:cNvSpPr txBox="1"/>
          <p:nvPr/>
        </p:nvSpPr>
        <p:spPr>
          <a:xfrm>
            <a:off x="457200" y="3754320"/>
            <a:ext cx="4572000" cy="54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*এর সাথে </a:t>
            </a:r>
            <a:r>
              <a:rPr lang="bn-BD" b="1" i="1" dirty="0" err="1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টকজাতীয়</a:t>
            </a: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 ফল ও ২ বার পুষ্টিকর নাস্তা খেতে হবে</a:t>
            </a:r>
          </a:p>
          <a:p>
            <a:pPr>
              <a:lnSpc>
                <a:spcPct val="107000"/>
              </a:lnSpc>
            </a:pP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* ১ বাটি = ২৫০ </a:t>
            </a:r>
            <a:r>
              <a:rPr lang="bn-BD" b="1" i="1" dirty="0" err="1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মি.লি</a:t>
            </a:r>
            <a:r>
              <a:rPr lang="bn-BD" b="1" i="1" dirty="0">
                <a:latin typeface="NikoshBAN" panose="02000000000000000000" pitchFamily="2" charset="0"/>
                <a:ea typeface="Calibri" panose="020F0502020204030204" pitchFamily="34" charset="0"/>
                <a:cs typeface="NikoshBAN" panose="02000000000000000000" pitchFamily="2" charset="0"/>
              </a:rPr>
              <a:t>.</a:t>
            </a:r>
            <a:endParaRPr lang="en-US" b="1" dirty="0">
              <a:effectLst/>
              <a:latin typeface="NikoshBAN" panose="02000000000000000000" pitchFamily="2" charset="0"/>
              <a:ea typeface="Calibri" panose="020F0502020204030204" pitchFamily="34" charset="0"/>
              <a:cs typeface="NikoshBAN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E3BBCB-511C-D89F-A5E0-3734B79C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156807"/>
              </p:ext>
            </p:extLst>
          </p:nvPr>
        </p:nvGraphicFramePr>
        <p:xfrm>
          <a:off x="457200" y="1038085"/>
          <a:ext cx="5638800" cy="2481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659">
                  <a:extLst>
                    <a:ext uri="{9D8B030D-6E8A-4147-A177-3AD203B41FA5}">
                      <a16:colId xmlns:a16="http://schemas.microsoft.com/office/drawing/2014/main" val="2949554522"/>
                    </a:ext>
                  </a:extLst>
                </a:gridCol>
                <a:gridCol w="2821141">
                  <a:extLst>
                    <a:ext uri="{9D8B030D-6E8A-4147-A177-3AD203B41FA5}">
                      <a16:colId xmlns:a16="http://schemas.microsoft.com/office/drawing/2014/main" val="1022210482"/>
                    </a:ext>
                  </a:extLst>
                </a:gridCol>
              </a:tblGrid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মাছ/মাংস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টুকরা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4456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ডিম</a:t>
                      </a: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61921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দুধ বা দুধ জাতীয় খাবার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</a:t>
                      </a:r>
                      <a:r>
                        <a:rPr lang="en-US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গ্লা</a:t>
                      </a: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স/১ বাটি 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1207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গাঢ় সবুজ শাক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62814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হলুদ/কমলা </a:t>
                      </a:r>
                      <a:r>
                        <a:rPr lang="bn-BD" sz="1400" dirty="0" err="1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সব্জি</a:t>
                      </a: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ও ফল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১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86915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ভাত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5</a:t>
                      </a: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বাটি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27642"/>
                  </a:ext>
                </a:extLst>
              </a:tr>
              <a:tr h="354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ঘন ডাল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008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bn-BD" sz="1400" dirty="0">
                          <a:effectLst/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২ বাটি </a:t>
                      </a:r>
                      <a:endParaRPr lang="en-US" sz="1100" dirty="0">
                        <a:effectLst/>
                        <a:latin typeface="NikoshBAN" panose="02000000000000000000" pitchFamily="2" charset="0"/>
                        <a:ea typeface="Calibri" panose="020F0502020204030204" pitchFamily="34" charset="0"/>
                        <a:cs typeface="NikoshBAN" panose="0200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8699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D65E18-D5C2-59E8-394B-E10266B2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818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36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636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818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136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636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BFD512-8430-0A14-F8F9-BDCC708D30DA}"/>
              </a:ext>
            </a:extLst>
          </p:cNvPr>
          <p:cNvGrpSpPr/>
          <p:nvPr/>
        </p:nvGrpSpPr>
        <p:grpSpPr>
          <a:xfrm flipH="1">
            <a:off x="3061642" y="0"/>
            <a:ext cx="6083956" cy="5143499"/>
            <a:chOff x="-3175" y="1"/>
            <a:chExt cx="6073775" cy="513489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31D03F0-6371-A160-5F31-1BC13050C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4763"/>
              <a:ext cx="5964647" cy="5130130"/>
            </a:xfrm>
            <a:custGeom>
              <a:avLst/>
              <a:gdLst>
                <a:gd name="T0" fmla="*/ 582 w 754"/>
                <a:gd name="T1" fmla="*/ 501 h 648"/>
                <a:gd name="T2" fmla="*/ 412 w 754"/>
                <a:gd name="T3" fmla="*/ 298 h 648"/>
                <a:gd name="T4" fmla="*/ 206 w 754"/>
                <a:gd name="T5" fmla="*/ 58 h 648"/>
                <a:gd name="T6" fmla="*/ 138 w 754"/>
                <a:gd name="T7" fmla="*/ 0 h 648"/>
                <a:gd name="T8" fmla="*/ 0 w 754"/>
                <a:gd name="T9" fmla="*/ 0 h 648"/>
                <a:gd name="T10" fmla="*/ 0 w 754"/>
                <a:gd name="T11" fmla="*/ 246 h 648"/>
                <a:gd name="T12" fmla="*/ 331 w 754"/>
                <a:gd name="T13" fmla="*/ 465 h 648"/>
                <a:gd name="T14" fmla="*/ 562 w 754"/>
                <a:gd name="T15" fmla="*/ 648 h 648"/>
                <a:gd name="T16" fmla="*/ 754 w 754"/>
                <a:gd name="T17" fmla="*/ 648 h 648"/>
                <a:gd name="T18" fmla="*/ 582 w 754"/>
                <a:gd name="T19" fmla="*/ 50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648">
                  <a:moveTo>
                    <a:pt x="582" y="501"/>
                  </a:moveTo>
                  <a:cubicBezTo>
                    <a:pt x="525" y="442"/>
                    <a:pt x="468" y="369"/>
                    <a:pt x="412" y="298"/>
                  </a:cubicBezTo>
                  <a:cubicBezTo>
                    <a:pt x="345" y="213"/>
                    <a:pt x="275" y="125"/>
                    <a:pt x="206" y="58"/>
                  </a:cubicBezTo>
                  <a:cubicBezTo>
                    <a:pt x="183" y="36"/>
                    <a:pt x="160" y="17"/>
                    <a:pt x="1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03" y="264"/>
                    <a:pt x="215" y="362"/>
                    <a:pt x="331" y="465"/>
                  </a:cubicBezTo>
                  <a:cubicBezTo>
                    <a:pt x="407" y="532"/>
                    <a:pt x="484" y="600"/>
                    <a:pt x="562" y="648"/>
                  </a:cubicBezTo>
                  <a:cubicBezTo>
                    <a:pt x="754" y="648"/>
                    <a:pt x="754" y="648"/>
                    <a:pt x="754" y="648"/>
                  </a:cubicBezTo>
                  <a:cubicBezTo>
                    <a:pt x="703" y="618"/>
                    <a:pt x="633" y="555"/>
                    <a:pt x="582" y="5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9E6ECE2-6B9A-662D-ED02-C1E14037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6041118" cy="3161863"/>
            </a:xfrm>
            <a:custGeom>
              <a:avLst/>
              <a:gdLst>
                <a:gd name="T0" fmla="*/ 764 w 764"/>
                <a:gd name="T1" fmla="*/ 399 h 399"/>
                <a:gd name="T2" fmla="*/ 738 w 764"/>
                <a:gd name="T3" fmla="*/ 397 h 399"/>
                <a:gd name="T4" fmla="*/ 0 w 764"/>
                <a:gd name="T5" fmla="*/ 0 h 399"/>
                <a:gd name="T6" fmla="*/ 0 w 764"/>
                <a:gd name="T7" fmla="*/ 399 h 399"/>
                <a:gd name="T8" fmla="*/ 764 w 764"/>
                <a:gd name="T9" fmla="*/ 399 h 399"/>
                <a:gd name="T10" fmla="*/ 764 w 764"/>
                <a:gd name="T11" fmla="*/ 399 h 399"/>
                <a:gd name="T12" fmla="*/ 764 w 764"/>
                <a:gd name="T1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399">
                  <a:moveTo>
                    <a:pt x="764" y="399"/>
                  </a:moveTo>
                  <a:cubicBezTo>
                    <a:pt x="738" y="397"/>
                    <a:pt x="738" y="397"/>
                    <a:pt x="738" y="397"/>
                  </a:cubicBezTo>
                  <a:cubicBezTo>
                    <a:pt x="484" y="370"/>
                    <a:pt x="230" y="31"/>
                    <a:pt x="0" y="0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ubicBezTo>
                    <a:pt x="764" y="399"/>
                    <a:pt x="764" y="399"/>
                    <a:pt x="764" y="399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08365A-144D-FE54-20AB-94FFFB53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88" y="2012928"/>
              <a:ext cx="2809436" cy="3121965"/>
            </a:xfrm>
            <a:custGeom>
              <a:avLst/>
              <a:gdLst>
                <a:gd name="T0" fmla="*/ 270 w 355"/>
                <a:gd name="T1" fmla="*/ 394 h 394"/>
                <a:gd name="T2" fmla="*/ 355 w 355"/>
                <a:gd name="T3" fmla="*/ 210 h 394"/>
                <a:gd name="T4" fmla="*/ 0 w 355"/>
                <a:gd name="T5" fmla="*/ 0 h 394"/>
                <a:gd name="T6" fmla="*/ 145 w 355"/>
                <a:gd name="T7" fmla="*/ 394 h 394"/>
                <a:gd name="T8" fmla="*/ 270 w 355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394">
                  <a:moveTo>
                    <a:pt x="270" y="394"/>
                  </a:moveTo>
                  <a:cubicBezTo>
                    <a:pt x="355" y="210"/>
                    <a:pt x="355" y="210"/>
                    <a:pt x="355" y="210"/>
                  </a:cubicBezTo>
                  <a:cubicBezTo>
                    <a:pt x="233" y="120"/>
                    <a:pt x="114" y="25"/>
                    <a:pt x="0" y="0"/>
                  </a:cubicBezTo>
                  <a:cubicBezTo>
                    <a:pt x="145" y="394"/>
                    <a:pt x="145" y="394"/>
                    <a:pt x="145" y="394"/>
                  </a:cubicBezTo>
                  <a:lnTo>
                    <a:pt x="270" y="39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D452330-1069-0A56-1544-BDAFC6BB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1343209" cy="3161863"/>
            </a:xfrm>
            <a:custGeom>
              <a:avLst/>
              <a:gdLst>
                <a:gd name="T0" fmla="*/ 0 w 170"/>
                <a:gd name="T1" fmla="*/ 0 h 399"/>
                <a:gd name="T2" fmla="*/ 0 w 170"/>
                <a:gd name="T3" fmla="*/ 399 h 399"/>
                <a:gd name="T4" fmla="*/ 170 w 170"/>
                <a:gd name="T5" fmla="*/ 399 h 399"/>
                <a:gd name="T6" fmla="*/ 25 w 170"/>
                <a:gd name="T7" fmla="*/ 5 h 399"/>
                <a:gd name="T8" fmla="*/ 0 w 170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170" y="399"/>
                    <a:pt x="170" y="399"/>
                    <a:pt x="170" y="39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3"/>
                    <a:pt x="8" y="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9AE3542-2FA2-A6F6-30FC-6209660E6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337241"/>
              <a:ext cx="6041118" cy="4797652"/>
            </a:xfrm>
            <a:custGeom>
              <a:avLst/>
              <a:gdLst>
                <a:gd name="T0" fmla="*/ 764 w 764"/>
                <a:gd name="T1" fmla="*/ 606 h 606"/>
                <a:gd name="T2" fmla="*/ 564 w 764"/>
                <a:gd name="T3" fmla="*/ 469 h 606"/>
                <a:gd name="T4" fmla="*/ 392 w 764"/>
                <a:gd name="T5" fmla="*/ 296 h 606"/>
                <a:gd name="T6" fmla="*/ 189 w 764"/>
                <a:gd name="T7" fmla="*/ 97 h 606"/>
                <a:gd name="T8" fmla="*/ 0 w 764"/>
                <a:gd name="T9" fmla="*/ 0 h 606"/>
                <a:gd name="T10" fmla="*/ 0 w 764"/>
                <a:gd name="T11" fmla="*/ 207 h 606"/>
                <a:gd name="T12" fmla="*/ 738 w 764"/>
                <a:gd name="T13" fmla="*/ 604 h 606"/>
                <a:gd name="T14" fmla="*/ 764 w 764"/>
                <a:gd name="T15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606">
                  <a:moveTo>
                    <a:pt x="764" y="606"/>
                  </a:moveTo>
                  <a:cubicBezTo>
                    <a:pt x="707" y="584"/>
                    <a:pt x="621" y="519"/>
                    <a:pt x="564" y="469"/>
                  </a:cubicBezTo>
                  <a:cubicBezTo>
                    <a:pt x="507" y="418"/>
                    <a:pt x="449" y="356"/>
                    <a:pt x="392" y="296"/>
                  </a:cubicBezTo>
                  <a:cubicBezTo>
                    <a:pt x="326" y="225"/>
                    <a:pt x="257" y="152"/>
                    <a:pt x="189" y="97"/>
                  </a:cubicBezTo>
                  <a:cubicBezTo>
                    <a:pt x="120" y="40"/>
                    <a:pt x="59" y="9"/>
                    <a:pt x="0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30" y="238"/>
                    <a:pt x="484" y="577"/>
                    <a:pt x="738" y="604"/>
                  </a:cubicBezTo>
                  <a:lnTo>
                    <a:pt x="764" y="606"/>
                  </a:lnTo>
                  <a:close/>
                </a:path>
              </a:pathLst>
            </a:custGeom>
            <a:solidFill>
              <a:srgbClr val="008D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A286FA0-3B72-AFEF-EDAD-FCDBE3EF1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1973030"/>
              <a:ext cx="3148563" cy="1805354"/>
            </a:xfrm>
            <a:custGeom>
              <a:avLst/>
              <a:gdLst>
                <a:gd name="T0" fmla="*/ 0 w 398"/>
                <a:gd name="T1" fmla="*/ 0 h 228"/>
                <a:gd name="T2" fmla="*/ 0 w 398"/>
                <a:gd name="T3" fmla="*/ 44 h 228"/>
                <a:gd name="T4" fmla="*/ 398 w 398"/>
                <a:gd name="T5" fmla="*/ 228 h 228"/>
                <a:gd name="T6" fmla="*/ 0 w 39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228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27" y="52"/>
                    <a:pt x="260" y="138"/>
                    <a:pt x="398" y="228"/>
                  </a:cubicBezTo>
                  <a:cubicBezTo>
                    <a:pt x="260" y="127"/>
                    <a:pt x="126" y="1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E5C0469-EF56-AFE8-F9DD-08F851FCA9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"/>
              <a:ext cx="6070600" cy="4881774"/>
            </a:xfrm>
            <a:custGeom>
              <a:avLst/>
              <a:gdLst>
                <a:gd name="T0" fmla="*/ 769 w 807"/>
                <a:gd name="T1" fmla="*/ 95 h 648"/>
                <a:gd name="T2" fmla="*/ 750 w 807"/>
                <a:gd name="T3" fmla="*/ 239 h 648"/>
                <a:gd name="T4" fmla="*/ 710 w 807"/>
                <a:gd name="T5" fmla="*/ 48 h 648"/>
                <a:gd name="T6" fmla="*/ 691 w 807"/>
                <a:gd name="T7" fmla="*/ 77 h 648"/>
                <a:gd name="T8" fmla="*/ 672 w 807"/>
                <a:gd name="T9" fmla="*/ 86 h 648"/>
                <a:gd name="T10" fmla="*/ 652 w 807"/>
                <a:gd name="T11" fmla="*/ 58 h 648"/>
                <a:gd name="T12" fmla="*/ 636 w 807"/>
                <a:gd name="T13" fmla="*/ 13 h 648"/>
                <a:gd name="T14" fmla="*/ 636 w 807"/>
                <a:gd name="T15" fmla="*/ 372 h 648"/>
                <a:gd name="T16" fmla="*/ 618 w 807"/>
                <a:gd name="T17" fmla="*/ 305 h 648"/>
                <a:gd name="T18" fmla="*/ 598 w 807"/>
                <a:gd name="T19" fmla="*/ 198 h 648"/>
                <a:gd name="T20" fmla="*/ 579 w 807"/>
                <a:gd name="T21" fmla="*/ 73 h 648"/>
                <a:gd name="T22" fmla="*/ 578 w 807"/>
                <a:gd name="T23" fmla="*/ 438 h 648"/>
                <a:gd name="T24" fmla="*/ 558 w 807"/>
                <a:gd name="T25" fmla="*/ 315 h 648"/>
                <a:gd name="T26" fmla="*/ 537 w 807"/>
                <a:gd name="T27" fmla="*/ 172 h 648"/>
                <a:gd name="T28" fmla="*/ 522 w 807"/>
                <a:gd name="T29" fmla="*/ 5 h 648"/>
                <a:gd name="T30" fmla="*/ 524 w 807"/>
                <a:gd name="T31" fmla="*/ 372 h 648"/>
                <a:gd name="T32" fmla="*/ 507 w 807"/>
                <a:gd name="T33" fmla="*/ 191 h 648"/>
                <a:gd name="T34" fmla="*/ 503 w 807"/>
                <a:gd name="T35" fmla="*/ 552 h 648"/>
                <a:gd name="T36" fmla="*/ 481 w 807"/>
                <a:gd name="T37" fmla="*/ 353 h 648"/>
                <a:gd name="T38" fmla="*/ 470 w 807"/>
                <a:gd name="T39" fmla="*/ 153 h 648"/>
                <a:gd name="T40" fmla="*/ 464 w 807"/>
                <a:gd name="T41" fmla="*/ 533 h 648"/>
                <a:gd name="T42" fmla="*/ 446 w 807"/>
                <a:gd name="T43" fmla="*/ 318 h 648"/>
                <a:gd name="T44" fmla="*/ 426 w 807"/>
                <a:gd name="T45" fmla="*/ 70 h 648"/>
                <a:gd name="T46" fmla="*/ 429 w 807"/>
                <a:gd name="T47" fmla="*/ 438 h 648"/>
                <a:gd name="T48" fmla="*/ 407 w 807"/>
                <a:gd name="T49" fmla="*/ 206 h 648"/>
                <a:gd name="T50" fmla="*/ 407 w 807"/>
                <a:gd name="T51" fmla="*/ 562 h 648"/>
                <a:gd name="T52" fmla="*/ 384 w 807"/>
                <a:gd name="T53" fmla="*/ 305 h 648"/>
                <a:gd name="T54" fmla="*/ 369 w 807"/>
                <a:gd name="T55" fmla="*/ 60 h 648"/>
                <a:gd name="T56" fmla="*/ 369 w 807"/>
                <a:gd name="T57" fmla="*/ 431 h 648"/>
                <a:gd name="T58" fmla="*/ 350 w 807"/>
                <a:gd name="T59" fmla="*/ 146 h 648"/>
                <a:gd name="T60" fmla="*/ 352 w 807"/>
                <a:gd name="T61" fmla="*/ 514 h 648"/>
                <a:gd name="T62" fmla="*/ 331 w 807"/>
                <a:gd name="T63" fmla="*/ 245 h 648"/>
                <a:gd name="T64" fmla="*/ 331 w 807"/>
                <a:gd name="T65" fmla="*/ 600 h 648"/>
                <a:gd name="T66" fmla="*/ 318 w 807"/>
                <a:gd name="T67" fmla="*/ 305 h 648"/>
                <a:gd name="T68" fmla="*/ 293 w 807"/>
                <a:gd name="T69" fmla="*/ 20 h 648"/>
                <a:gd name="T70" fmla="*/ 293 w 807"/>
                <a:gd name="T71" fmla="*/ 395 h 648"/>
                <a:gd name="T72" fmla="*/ 274 w 807"/>
                <a:gd name="T73" fmla="*/ 104 h 648"/>
                <a:gd name="T74" fmla="*/ 278 w 807"/>
                <a:gd name="T75" fmla="*/ 457 h 648"/>
                <a:gd name="T76" fmla="*/ 247 w 807"/>
                <a:gd name="T77" fmla="*/ 162 h 648"/>
                <a:gd name="T78" fmla="*/ 253 w 807"/>
                <a:gd name="T79" fmla="*/ 524 h 648"/>
                <a:gd name="T80" fmla="*/ 236 w 807"/>
                <a:gd name="T81" fmla="*/ 221 h 648"/>
                <a:gd name="T82" fmla="*/ 235 w 807"/>
                <a:gd name="T83" fmla="*/ 610 h 648"/>
                <a:gd name="T84" fmla="*/ 217 w 807"/>
                <a:gd name="T85" fmla="*/ 302 h 648"/>
                <a:gd name="T86" fmla="*/ 208 w 807"/>
                <a:gd name="T87" fmla="*/ 20 h 648"/>
                <a:gd name="T88" fmla="*/ 204 w 807"/>
                <a:gd name="T89" fmla="*/ 362 h 648"/>
                <a:gd name="T90" fmla="*/ 179 w 807"/>
                <a:gd name="T91" fmla="*/ 58 h 648"/>
                <a:gd name="T92" fmla="*/ 175 w 807"/>
                <a:gd name="T93" fmla="*/ 429 h 648"/>
                <a:gd name="T94" fmla="*/ 169 w 807"/>
                <a:gd name="T95" fmla="*/ 153 h 648"/>
                <a:gd name="T96" fmla="*/ 160 w 807"/>
                <a:gd name="T97" fmla="*/ 512 h 648"/>
                <a:gd name="T98" fmla="*/ 141 w 807"/>
                <a:gd name="T99" fmla="*/ 227 h 648"/>
                <a:gd name="T100" fmla="*/ 140 w 807"/>
                <a:gd name="T101" fmla="*/ 600 h 648"/>
                <a:gd name="T102" fmla="*/ 115 w 807"/>
                <a:gd name="T103" fmla="*/ 305 h 648"/>
                <a:gd name="T104" fmla="*/ 102 w 807"/>
                <a:gd name="T105" fmla="*/ 58 h 648"/>
                <a:gd name="T106" fmla="*/ 108 w 807"/>
                <a:gd name="T107" fmla="*/ 391 h 648"/>
                <a:gd name="T108" fmla="*/ 93 w 807"/>
                <a:gd name="T109" fmla="*/ 115 h 648"/>
                <a:gd name="T110" fmla="*/ 84 w 807"/>
                <a:gd name="T111" fmla="*/ 473 h 648"/>
                <a:gd name="T112" fmla="*/ 65 w 807"/>
                <a:gd name="T113" fmla="*/ 209 h 648"/>
                <a:gd name="T114" fmla="*/ 65 w 807"/>
                <a:gd name="T115" fmla="*/ 560 h 648"/>
                <a:gd name="T116" fmla="*/ 46 w 807"/>
                <a:gd name="T117" fmla="*/ 293 h 648"/>
                <a:gd name="T118" fmla="*/ 45 w 807"/>
                <a:gd name="T119" fmla="*/ 648 h 648"/>
                <a:gd name="T120" fmla="*/ 27 w 807"/>
                <a:gd name="T121" fmla="*/ 359 h 648"/>
                <a:gd name="T122" fmla="*/ 8 w 807"/>
                <a:gd name="T123" fmla="*/ 124 h 648"/>
                <a:gd name="T124" fmla="*/ 8 w 807"/>
                <a:gd name="T125" fmla="*/ 46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7" h="648">
                  <a:moveTo>
                    <a:pt x="807" y="1"/>
                  </a:moveTo>
                  <a:cubicBezTo>
                    <a:pt x="807" y="1"/>
                    <a:pt x="807" y="1"/>
                    <a:pt x="807" y="1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07" y="0"/>
                    <a:pt x="807" y="0"/>
                    <a:pt x="807" y="1"/>
                  </a:cubicBezTo>
                  <a:cubicBezTo>
                    <a:pt x="807" y="1"/>
                    <a:pt x="807" y="1"/>
                    <a:pt x="807" y="1"/>
                  </a:cubicBezTo>
                  <a:close/>
                  <a:moveTo>
                    <a:pt x="807" y="20"/>
                  </a:moveTo>
                  <a:cubicBezTo>
                    <a:pt x="807" y="20"/>
                    <a:pt x="807" y="20"/>
                    <a:pt x="807" y="20"/>
                  </a:cubicBezTo>
                  <a:cubicBezTo>
                    <a:pt x="807" y="19"/>
                    <a:pt x="807" y="19"/>
                    <a:pt x="807" y="19"/>
                  </a:cubicBezTo>
                  <a:cubicBezTo>
                    <a:pt x="807" y="19"/>
                    <a:pt x="807" y="19"/>
                    <a:pt x="807" y="20"/>
                  </a:cubicBezTo>
                  <a:cubicBezTo>
                    <a:pt x="807" y="20"/>
                    <a:pt x="807" y="20"/>
                    <a:pt x="807" y="20"/>
                  </a:cubicBezTo>
                  <a:close/>
                  <a:moveTo>
                    <a:pt x="807" y="39"/>
                  </a:moveTo>
                  <a:cubicBezTo>
                    <a:pt x="807" y="39"/>
                    <a:pt x="807" y="39"/>
                    <a:pt x="807" y="39"/>
                  </a:cubicBezTo>
                  <a:cubicBezTo>
                    <a:pt x="807" y="38"/>
                    <a:pt x="807" y="38"/>
                    <a:pt x="807" y="38"/>
                  </a:cubicBezTo>
                  <a:cubicBezTo>
                    <a:pt x="807" y="38"/>
                    <a:pt x="807" y="38"/>
                    <a:pt x="807" y="39"/>
                  </a:cubicBezTo>
                  <a:cubicBezTo>
                    <a:pt x="807" y="39"/>
                    <a:pt x="807" y="39"/>
                    <a:pt x="807" y="39"/>
                  </a:cubicBezTo>
                  <a:close/>
                  <a:moveTo>
                    <a:pt x="807" y="58"/>
                  </a:moveTo>
                  <a:cubicBezTo>
                    <a:pt x="807" y="58"/>
                    <a:pt x="807" y="58"/>
                    <a:pt x="807" y="58"/>
                  </a:cubicBezTo>
                  <a:cubicBezTo>
                    <a:pt x="807" y="58"/>
                    <a:pt x="807" y="57"/>
                    <a:pt x="807" y="57"/>
                  </a:cubicBezTo>
                  <a:cubicBezTo>
                    <a:pt x="807" y="57"/>
                    <a:pt x="807" y="58"/>
                    <a:pt x="807" y="58"/>
                  </a:cubicBezTo>
                  <a:cubicBezTo>
                    <a:pt x="807" y="58"/>
                    <a:pt x="807" y="58"/>
                    <a:pt x="807" y="58"/>
                  </a:cubicBezTo>
                  <a:close/>
                  <a:moveTo>
                    <a:pt x="807" y="77"/>
                  </a:move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ubicBezTo>
                    <a:pt x="807" y="77"/>
                    <a:pt x="807" y="77"/>
                    <a:pt x="807" y="77"/>
                  </a:cubicBezTo>
                  <a:close/>
                  <a:moveTo>
                    <a:pt x="788" y="10"/>
                  </a:moveTo>
                  <a:cubicBezTo>
                    <a:pt x="788" y="10"/>
                    <a:pt x="788" y="11"/>
                    <a:pt x="788" y="11"/>
                  </a:cubicBezTo>
                  <a:cubicBezTo>
                    <a:pt x="788" y="11"/>
                    <a:pt x="789" y="10"/>
                    <a:pt x="789" y="10"/>
                  </a:cubicBezTo>
                  <a:cubicBezTo>
                    <a:pt x="789" y="10"/>
                    <a:pt x="788" y="10"/>
                    <a:pt x="788" y="10"/>
                  </a:cubicBezTo>
                  <a:cubicBezTo>
                    <a:pt x="788" y="10"/>
                    <a:pt x="788" y="10"/>
                    <a:pt x="788" y="10"/>
                  </a:cubicBezTo>
                  <a:close/>
                  <a:moveTo>
                    <a:pt x="788" y="29"/>
                  </a:moveTo>
                  <a:cubicBezTo>
                    <a:pt x="788" y="29"/>
                    <a:pt x="788" y="29"/>
                    <a:pt x="788" y="29"/>
                  </a:cubicBezTo>
                  <a:cubicBezTo>
                    <a:pt x="788" y="29"/>
                    <a:pt x="789" y="29"/>
                    <a:pt x="789" y="29"/>
                  </a:cubicBezTo>
                  <a:cubicBezTo>
                    <a:pt x="789" y="29"/>
                    <a:pt x="788" y="29"/>
                    <a:pt x="788" y="29"/>
                  </a:cubicBezTo>
                  <a:cubicBezTo>
                    <a:pt x="788" y="29"/>
                    <a:pt x="788" y="29"/>
                    <a:pt x="788" y="29"/>
                  </a:cubicBezTo>
                  <a:close/>
                  <a:moveTo>
                    <a:pt x="788" y="48"/>
                  </a:move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ubicBezTo>
                    <a:pt x="788" y="48"/>
                    <a:pt x="788" y="48"/>
                    <a:pt x="788" y="48"/>
                  </a:cubicBezTo>
                  <a:close/>
                  <a:moveTo>
                    <a:pt x="788" y="67"/>
                  </a:move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ubicBezTo>
                    <a:pt x="788" y="67"/>
                    <a:pt x="788" y="67"/>
                    <a:pt x="788" y="67"/>
                  </a:cubicBezTo>
                  <a:close/>
                  <a:moveTo>
                    <a:pt x="788" y="86"/>
                  </a:move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ubicBezTo>
                    <a:pt x="788" y="86"/>
                    <a:pt x="788" y="86"/>
                    <a:pt x="788" y="86"/>
                  </a:cubicBezTo>
                  <a:close/>
                  <a:moveTo>
                    <a:pt x="788" y="105"/>
                  </a:move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ubicBezTo>
                    <a:pt x="788" y="105"/>
                    <a:pt x="788" y="105"/>
                    <a:pt x="788" y="105"/>
                  </a:cubicBezTo>
                  <a:close/>
                  <a:moveTo>
                    <a:pt x="788" y="124"/>
                  </a:move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ubicBezTo>
                    <a:pt x="788" y="124"/>
                    <a:pt x="788" y="124"/>
                    <a:pt x="788" y="124"/>
                  </a:cubicBezTo>
                  <a:close/>
                  <a:moveTo>
                    <a:pt x="788" y="143"/>
                  </a:move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ubicBezTo>
                    <a:pt x="788" y="143"/>
                    <a:pt x="788" y="143"/>
                    <a:pt x="788" y="143"/>
                  </a:cubicBezTo>
                  <a:close/>
                  <a:moveTo>
                    <a:pt x="769" y="1"/>
                  </a:moveTo>
                  <a:cubicBezTo>
                    <a:pt x="770" y="1"/>
                    <a:pt x="770" y="1"/>
                    <a:pt x="770" y="1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68" y="0"/>
                    <a:pt x="768" y="0"/>
                    <a:pt x="768" y="1"/>
                  </a:cubicBezTo>
                  <a:cubicBezTo>
                    <a:pt x="768" y="1"/>
                    <a:pt x="769" y="1"/>
                    <a:pt x="769" y="1"/>
                  </a:cubicBezTo>
                  <a:close/>
                  <a:moveTo>
                    <a:pt x="768" y="20"/>
                  </a:moveTo>
                  <a:cubicBezTo>
                    <a:pt x="768" y="20"/>
                    <a:pt x="769" y="20"/>
                    <a:pt x="769" y="20"/>
                  </a:cubicBezTo>
                  <a:cubicBezTo>
                    <a:pt x="769" y="20"/>
                    <a:pt x="770" y="20"/>
                    <a:pt x="770" y="20"/>
                  </a:cubicBezTo>
                  <a:cubicBezTo>
                    <a:pt x="770" y="19"/>
                    <a:pt x="769" y="19"/>
                    <a:pt x="769" y="19"/>
                  </a:cubicBezTo>
                  <a:cubicBezTo>
                    <a:pt x="769" y="19"/>
                    <a:pt x="768" y="19"/>
                    <a:pt x="768" y="20"/>
                  </a:cubicBezTo>
                  <a:close/>
                  <a:moveTo>
                    <a:pt x="768" y="39"/>
                  </a:moveTo>
                  <a:cubicBezTo>
                    <a:pt x="768" y="39"/>
                    <a:pt x="769" y="39"/>
                    <a:pt x="769" y="39"/>
                  </a:cubicBezTo>
                  <a:cubicBezTo>
                    <a:pt x="769" y="39"/>
                    <a:pt x="770" y="39"/>
                    <a:pt x="770" y="39"/>
                  </a:cubicBezTo>
                  <a:cubicBezTo>
                    <a:pt x="770" y="38"/>
                    <a:pt x="769" y="38"/>
                    <a:pt x="769" y="38"/>
                  </a:cubicBezTo>
                  <a:cubicBezTo>
                    <a:pt x="769" y="38"/>
                    <a:pt x="768" y="38"/>
                    <a:pt x="768" y="39"/>
                  </a:cubicBezTo>
                  <a:close/>
                  <a:moveTo>
                    <a:pt x="768" y="58"/>
                  </a:moveTo>
                  <a:cubicBezTo>
                    <a:pt x="768" y="58"/>
                    <a:pt x="769" y="58"/>
                    <a:pt x="769" y="58"/>
                  </a:cubicBezTo>
                  <a:cubicBezTo>
                    <a:pt x="769" y="58"/>
                    <a:pt x="770" y="58"/>
                    <a:pt x="770" y="58"/>
                  </a:cubicBezTo>
                  <a:cubicBezTo>
                    <a:pt x="770" y="57"/>
                    <a:pt x="769" y="57"/>
                    <a:pt x="769" y="57"/>
                  </a:cubicBezTo>
                  <a:cubicBezTo>
                    <a:pt x="769" y="57"/>
                    <a:pt x="768" y="57"/>
                    <a:pt x="768" y="58"/>
                  </a:cubicBezTo>
                  <a:close/>
                  <a:moveTo>
                    <a:pt x="768" y="77"/>
                  </a:moveTo>
                  <a:cubicBezTo>
                    <a:pt x="768" y="77"/>
                    <a:pt x="769" y="77"/>
                    <a:pt x="769" y="77"/>
                  </a:cubicBezTo>
                  <a:cubicBezTo>
                    <a:pt x="769" y="77"/>
                    <a:pt x="770" y="77"/>
                    <a:pt x="770" y="77"/>
                  </a:cubicBezTo>
                  <a:cubicBezTo>
                    <a:pt x="770" y="76"/>
                    <a:pt x="769" y="76"/>
                    <a:pt x="769" y="76"/>
                  </a:cubicBezTo>
                  <a:cubicBezTo>
                    <a:pt x="769" y="76"/>
                    <a:pt x="768" y="76"/>
                    <a:pt x="768" y="77"/>
                  </a:cubicBezTo>
                  <a:close/>
                  <a:moveTo>
                    <a:pt x="769" y="96"/>
                  </a:moveTo>
                  <a:cubicBezTo>
                    <a:pt x="769" y="96"/>
                    <a:pt x="769" y="96"/>
                    <a:pt x="769" y="96"/>
                  </a:cubicBezTo>
                  <a:cubicBezTo>
                    <a:pt x="769" y="96"/>
                    <a:pt x="770" y="96"/>
                    <a:pt x="770" y="96"/>
                  </a:cubicBezTo>
                  <a:cubicBezTo>
                    <a:pt x="770" y="95"/>
                    <a:pt x="769" y="95"/>
                    <a:pt x="769" y="95"/>
                  </a:cubicBezTo>
                  <a:cubicBezTo>
                    <a:pt x="769" y="95"/>
                    <a:pt x="769" y="95"/>
                    <a:pt x="769" y="96"/>
                  </a:cubicBezTo>
                  <a:close/>
                  <a:moveTo>
                    <a:pt x="769" y="115"/>
                  </a:moveTo>
                  <a:cubicBezTo>
                    <a:pt x="769" y="115"/>
                    <a:pt x="769" y="115"/>
                    <a:pt x="769" y="115"/>
                  </a:cubicBezTo>
                  <a:cubicBezTo>
                    <a:pt x="769" y="115"/>
                    <a:pt x="770" y="115"/>
                    <a:pt x="770" y="115"/>
                  </a:cubicBezTo>
                  <a:cubicBezTo>
                    <a:pt x="770" y="114"/>
                    <a:pt x="769" y="114"/>
                    <a:pt x="769" y="114"/>
                  </a:cubicBezTo>
                  <a:cubicBezTo>
                    <a:pt x="769" y="114"/>
                    <a:pt x="769" y="114"/>
                    <a:pt x="769" y="115"/>
                  </a:cubicBezTo>
                  <a:close/>
                  <a:moveTo>
                    <a:pt x="769" y="134"/>
                  </a:move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4"/>
                    <a:pt x="769" y="134"/>
                  </a:cubicBezTo>
                  <a:cubicBezTo>
                    <a:pt x="769" y="134"/>
                    <a:pt x="769" y="133"/>
                    <a:pt x="769" y="133"/>
                  </a:cubicBezTo>
                  <a:cubicBezTo>
                    <a:pt x="769" y="133"/>
                    <a:pt x="769" y="134"/>
                    <a:pt x="769" y="134"/>
                  </a:cubicBezTo>
                  <a:close/>
                  <a:moveTo>
                    <a:pt x="769" y="153"/>
                  </a:move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3"/>
                    <a:pt x="769" y="153"/>
                  </a:cubicBezTo>
                  <a:cubicBezTo>
                    <a:pt x="769" y="153"/>
                    <a:pt x="769" y="152"/>
                    <a:pt x="769" y="152"/>
                  </a:cubicBezTo>
                  <a:cubicBezTo>
                    <a:pt x="769" y="152"/>
                    <a:pt x="769" y="153"/>
                    <a:pt x="769" y="153"/>
                  </a:cubicBezTo>
                  <a:close/>
                  <a:moveTo>
                    <a:pt x="769" y="172"/>
                  </a:move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ubicBezTo>
                    <a:pt x="769" y="172"/>
                    <a:pt x="769" y="172"/>
                    <a:pt x="769" y="172"/>
                  </a:cubicBezTo>
                  <a:close/>
                  <a:moveTo>
                    <a:pt x="769" y="191"/>
                  </a:move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ubicBezTo>
                    <a:pt x="769" y="191"/>
                    <a:pt x="769" y="191"/>
                    <a:pt x="769" y="191"/>
                  </a:cubicBezTo>
                  <a:close/>
                  <a:moveTo>
                    <a:pt x="769" y="210"/>
                  </a:move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ubicBezTo>
                    <a:pt x="769" y="210"/>
                    <a:pt x="769" y="210"/>
                    <a:pt x="769" y="210"/>
                  </a:cubicBezTo>
                  <a:close/>
                  <a:moveTo>
                    <a:pt x="749" y="10"/>
                  </a:moveTo>
                  <a:cubicBezTo>
                    <a:pt x="749" y="11"/>
                    <a:pt x="749" y="11"/>
                    <a:pt x="750" y="11"/>
                  </a:cubicBezTo>
                  <a:cubicBezTo>
                    <a:pt x="751" y="11"/>
                    <a:pt x="751" y="11"/>
                    <a:pt x="751" y="10"/>
                  </a:cubicBezTo>
                  <a:cubicBezTo>
                    <a:pt x="751" y="9"/>
                    <a:pt x="751" y="9"/>
                    <a:pt x="750" y="9"/>
                  </a:cubicBezTo>
                  <a:cubicBezTo>
                    <a:pt x="749" y="9"/>
                    <a:pt x="749" y="9"/>
                    <a:pt x="749" y="10"/>
                  </a:cubicBezTo>
                  <a:close/>
                  <a:moveTo>
                    <a:pt x="749" y="29"/>
                  </a:moveTo>
                  <a:cubicBezTo>
                    <a:pt x="749" y="30"/>
                    <a:pt x="749" y="30"/>
                    <a:pt x="750" y="30"/>
                  </a:cubicBezTo>
                  <a:cubicBezTo>
                    <a:pt x="751" y="30"/>
                    <a:pt x="751" y="30"/>
                    <a:pt x="751" y="29"/>
                  </a:cubicBezTo>
                  <a:cubicBezTo>
                    <a:pt x="751" y="29"/>
                    <a:pt x="751" y="28"/>
                    <a:pt x="750" y="28"/>
                  </a:cubicBezTo>
                  <a:cubicBezTo>
                    <a:pt x="749" y="28"/>
                    <a:pt x="749" y="29"/>
                    <a:pt x="749" y="29"/>
                  </a:cubicBezTo>
                  <a:close/>
                  <a:moveTo>
                    <a:pt x="749" y="48"/>
                  </a:moveTo>
                  <a:cubicBezTo>
                    <a:pt x="749" y="49"/>
                    <a:pt x="750" y="49"/>
                    <a:pt x="750" y="49"/>
                  </a:cubicBezTo>
                  <a:cubicBezTo>
                    <a:pt x="751" y="49"/>
                    <a:pt x="751" y="49"/>
                    <a:pt x="751" y="48"/>
                  </a:cubicBezTo>
                  <a:cubicBezTo>
                    <a:pt x="751" y="48"/>
                    <a:pt x="751" y="47"/>
                    <a:pt x="750" y="47"/>
                  </a:cubicBezTo>
                  <a:cubicBezTo>
                    <a:pt x="750" y="47"/>
                    <a:pt x="749" y="48"/>
                    <a:pt x="749" y="48"/>
                  </a:cubicBezTo>
                  <a:close/>
                  <a:moveTo>
                    <a:pt x="749" y="67"/>
                  </a:moveTo>
                  <a:cubicBezTo>
                    <a:pt x="749" y="68"/>
                    <a:pt x="750" y="68"/>
                    <a:pt x="750" y="68"/>
                  </a:cubicBezTo>
                  <a:cubicBezTo>
                    <a:pt x="751" y="68"/>
                    <a:pt x="751" y="68"/>
                    <a:pt x="751" y="67"/>
                  </a:cubicBezTo>
                  <a:cubicBezTo>
                    <a:pt x="751" y="67"/>
                    <a:pt x="751" y="66"/>
                    <a:pt x="750" y="66"/>
                  </a:cubicBezTo>
                  <a:cubicBezTo>
                    <a:pt x="750" y="66"/>
                    <a:pt x="749" y="67"/>
                    <a:pt x="749" y="67"/>
                  </a:cubicBezTo>
                  <a:close/>
                  <a:moveTo>
                    <a:pt x="749" y="86"/>
                  </a:moveTo>
                  <a:cubicBezTo>
                    <a:pt x="749" y="87"/>
                    <a:pt x="750" y="87"/>
                    <a:pt x="750" y="87"/>
                  </a:cubicBezTo>
                  <a:cubicBezTo>
                    <a:pt x="750" y="87"/>
                    <a:pt x="751" y="87"/>
                    <a:pt x="751" y="86"/>
                  </a:cubicBezTo>
                  <a:cubicBezTo>
                    <a:pt x="751" y="86"/>
                    <a:pt x="750" y="85"/>
                    <a:pt x="750" y="85"/>
                  </a:cubicBezTo>
                  <a:cubicBezTo>
                    <a:pt x="750" y="85"/>
                    <a:pt x="749" y="86"/>
                    <a:pt x="749" y="86"/>
                  </a:cubicBezTo>
                  <a:close/>
                  <a:moveTo>
                    <a:pt x="749" y="105"/>
                  </a:moveTo>
                  <a:cubicBezTo>
                    <a:pt x="749" y="106"/>
                    <a:pt x="750" y="106"/>
                    <a:pt x="750" y="106"/>
                  </a:cubicBezTo>
                  <a:cubicBezTo>
                    <a:pt x="750" y="106"/>
                    <a:pt x="751" y="106"/>
                    <a:pt x="751" y="105"/>
                  </a:cubicBezTo>
                  <a:cubicBezTo>
                    <a:pt x="751" y="105"/>
                    <a:pt x="750" y="104"/>
                    <a:pt x="750" y="104"/>
                  </a:cubicBezTo>
                  <a:cubicBezTo>
                    <a:pt x="750" y="104"/>
                    <a:pt x="749" y="105"/>
                    <a:pt x="749" y="105"/>
                  </a:cubicBezTo>
                  <a:close/>
                  <a:moveTo>
                    <a:pt x="749" y="124"/>
                  </a:moveTo>
                  <a:cubicBezTo>
                    <a:pt x="749" y="125"/>
                    <a:pt x="750" y="125"/>
                    <a:pt x="750" y="125"/>
                  </a:cubicBezTo>
                  <a:cubicBezTo>
                    <a:pt x="750" y="125"/>
                    <a:pt x="751" y="125"/>
                    <a:pt x="751" y="124"/>
                  </a:cubicBezTo>
                  <a:cubicBezTo>
                    <a:pt x="751" y="124"/>
                    <a:pt x="750" y="124"/>
                    <a:pt x="750" y="124"/>
                  </a:cubicBezTo>
                  <a:cubicBezTo>
                    <a:pt x="750" y="124"/>
                    <a:pt x="749" y="124"/>
                    <a:pt x="749" y="124"/>
                  </a:cubicBezTo>
                  <a:close/>
                  <a:moveTo>
                    <a:pt x="749" y="143"/>
                  </a:moveTo>
                  <a:cubicBezTo>
                    <a:pt x="749" y="144"/>
                    <a:pt x="750" y="144"/>
                    <a:pt x="750" y="144"/>
                  </a:cubicBezTo>
                  <a:cubicBezTo>
                    <a:pt x="750" y="144"/>
                    <a:pt x="751" y="144"/>
                    <a:pt x="751" y="143"/>
                  </a:cubicBezTo>
                  <a:cubicBezTo>
                    <a:pt x="751" y="143"/>
                    <a:pt x="750" y="143"/>
                    <a:pt x="750" y="143"/>
                  </a:cubicBezTo>
                  <a:cubicBezTo>
                    <a:pt x="750" y="143"/>
                    <a:pt x="749" y="143"/>
                    <a:pt x="749" y="143"/>
                  </a:cubicBezTo>
                  <a:close/>
                  <a:moveTo>
                    <a:pt x="750" y="162"/>
                  </a:moveTo>
                  <a:cubicBezTo>
                    <a:pt x="750" y="163"/>
                    <a:pt x="750" y="163"/>
                    <a:pt x="750" y="163"/>
                  </a:cubicBezTo>
                  <a:cubicBezTo>
                    <a:pt x="750" y="163"/>
                    <a:pt x="751" y="163"/>
                    <a:pt x="751" y="162"/>
                  </a:cubicBezTo>
                  <a:cubicBezTo>
                    <a:pt x="751" y="162"/>
                    <a:pt x="750" y="162"/>
                    <a:pt x="750" y="162"/>
                  </a:cubicBezTo>
                  <a:cubicBezTo>
                    <a:pt x="750" y="162"/>
                    <a:pt x="750" y="162"/>
                    <a:pt x="750" y="162"/>
                  </a:cubicBezTo>
                  <a:close/>
                  <a:moveTo>
                    <a:pt x="750" y="181"/>
                  </a:moveTo>
                  <a:cubicBezTo>
                    <a:pt x="750" y="182"/>
                    <a:pt x="750" y="182"/>
                    <a:pt x="750" y="182"/>
                  </a:cubicBezTo>
                  <a:cubicBezTo>
                    <a:pt x="750" y="182"/>
                    <a:pt x="750" y="182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ubicBezTo>
                    <a:pt x="750" y="181"/>
                    <a:pt x="750" y="181"/>
                    <a:pt x="750" y="181"/>
                  </a:cubicBezTo>
                  <a:close/>
                  <a:moveTo>
                    <a:pt x="750" y="201"/>
                  </a:moveTo>
                  <a:cubicBezTo>
                    <a:pt x="750" y="201"/>
                    <a:pt x="750" y="201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0"/>
                    <a:pt x="750" y="200"/>
                    <a:pt x="750" y="200"/>
                  </a:cubicBezTo>
                  <a:cubicBezTo>
                    <a:pt x="750" y="201"/>
                    <a:pt x="750" y="201"/>
                    <a:pt x="750" y="201"/>
                  </a:cubicBezTo>
                  <a:close/>
                  <a:moveTo>
                    <a:pt x="750" y="220"/>
                  </a:moveTo>
                  <a:cubicBezTo>
                    <a:pt x="750" y="220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19"/>
                    <a:pt x="750" y="219"/>
                  </a:cubicBezTo>
                  <a:cubicBezTo>
                    <a:pt x="750" y="219"/>
                    <a:pt x="750" y="220"/>
                    <a:pt x="750" y="220"/>
                  </a:cubicBezTo>
                  <a:close/>
                  <a:moveTo>
                    <a:pt x="750" y="239"/>
                  </a:moveTo>
                  <a:cubicBezTo>
                    <a:pt x="750" y="239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8"/>
                    <a:pt x="750" y="238"/>
                  </a:cubicBezTo>
                  <a:cubicBezTo>
                    <a:pt x="750" y="238"/>
                    <a:pt x="750" y="239"/>
                    <a:pt x="750" y="239"/>
                  </a:cubicBezTo>
                  <a:close/>
                  <a:moveTo>
                    <a:pt x="731" y="2"/>
                  </a:moveTo>
                  <a:cubicBezTo>
                    <a:pt x="732" y="2"/>
                    <a:pt x="732" y="1"/>
                    <a:pt x="732" y="1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0" y="0"/>
                    <a:pt x="730" y="0"/>
                    <a:pt x="730" y="0"/>
                  </a:cubicBezTo>
                  <a:cubicBezTo>
                    <a:pt x="730" y="0"/>
                    <a:pt x="730" y="0"/>
                    <a:pt x="730" y="1"/>
                  </a:cubicBezTo>
                  <a:cubicBezTo>
                    <a:pt x="730" y="1"/>
                    <a:pt x="730" y="2"/>
                    <a:pt x="731" y="2"/>
                  </a:cubicBezTo>
                  <a:close/>
                  <a:moveTo>
                    <a:pt x="730" y="20"/>
                  </a:moveTo>
                  <a:cubicBezTo>
                    <a:pt x="730" y="20"/>
                    <a:pt x="730" y="21"/>
                    <a:pt x="731" y="21"/>
                  </a:cubicBezTo>
                  <a:cubicBezTo>
                    <a:pt x="732" y="21"/>
                    <a:pt x="732" y="20"/>
                    <a:pt x="732" y="20"/>
                  </a:cubicBezTo>
                  <a:cubicBezTo>
                    <a:pt x="732" y="19"/>
                    <a:pt x="732" y="18"/>
                    <a:pt x="731" y="18"/>
                  </a:cubicBezTo>
                  <a:cubicBezTo>
                    <a:pt x="730" y="18"/>
                    <a:pt x="730" y="19"/>
                    <a:pt x="730" y="20"/>
                  </a:cubicBezTo>
                  <a:close/>
                  <a:moveTo>
                    <a:pt x="730" y="39"/>
                  </a:moveTo>
                  <a:cubicBezTo>
                    <a:pt x="730" y="39"/>
                    <a:pt x="730" y="40"/>
                    <a:pt x="731" y="40"/>
                  </a:cubicBezTo>
                  <a:cubicBezTo>
                    <a:pt x="732" y="40"/>
                    <a:pt x="732" y="39"/>
                    <a:pt x="732" y="39"/>
                  </a:cubicBezTo>
                  <a:cubicBezTo>
                    <a:pt x="732" y="38"/>
                    <a:pt x="732" y="37"/>
                    <a:pt x="731" y="37"/>
                  </a:cubicBezTo>
                  <a:cubicBezTo>
                    <a:pt x="730" y="37"/>
                    <a:pt x="730" y="38"/>
                    <a:pt x="730" y="39"/>
                  </a:cubicBezTo>
                  <a:close/>
                  <a:moveTo>
                    <a:pt x="730" y="58"/>
                  </a:moveTo>
                  <a:cubicBezTo>
                    <a:pt x="730" y="58"/>
                    <a:pt x="730" y="59"/>
                    <a:pt x="731" y="59"/>
                  </a:cubicBezTo>
                  <a:cubicBezTo>
                    <a:pt x="732" y="59"/>
                    <a:pt x="732" y="58"/>
                    <a:pt x="732" y="58"/>
                  </a:cubicBezTo>
                  <a:cubicBezTo>
                    <a:pt x="732" y="57"/>
                    <a:pt x="732" y="56"/>
                    <a:pt x="731" y="56"/>
                  </a:cubicBezTo>
                  <a:cubicBezTo>
                    <a:pt x="730" y="56"/>
                    <a:pt x="730" y="57"/>
                    <a:pt x="730" y="58"/>
                  </a:cubicBezTo>
                  <a:close/>
                  <a:moveTo>
                    <a:pt x="730" y="77"/>
                  </a:moveTo>
                  <a:cubicBezTo>
                    <a:pt x="730" y="77"/>
                    <a:pt x="730" y="78"/>
                    <a:pt x="731" y="78"/>
                  </a:cubicBezTo>
                  <a:cubicBezTo>
                    <a:pt x="732" y="78"/>
                    <a:pt x="732" y="77"/>
                    <a:pt x="732" y="77"/>
                  </a:cubicBezTo>
                  <a:cubicBezTo>
                    <a:pt x="732" y="76"/>
                    <a:pt x="732" y="76"/>
                    <a:pt x="731" y="76"/>
                  </a:cubicBezTo>
                  <a:cubicBezTo>
                    <a:pt x="730" y="76"/>
                    <a:pt x="730" y="76"/>
                    <a:pt x="730" y="77"/>
                  </a:cubicBezTo>
                  <a:close/>
                  <a:moveTo>
                    <a:pt x="730" y="96"/>
                  </a:moveTo>
                  <a:cubicBezTo>
                    <a:pt x="730" y="96"/>
                    <a:pt x="730" y="97"/>
                    <a:pt x="731" y="97"/>
                  </a:cubicBezTo>
                  <a:cubicBezTo>
                    <a:pt x="732" y="97"/>
                    <a:pt x="732" y="96"/>
                    <a:pt x="732" y="96"/>
                  </a:cubicBezTo>
                  <a:cubicBezTo>
                    <a:pt x="732" y="95"/>
                    <a:pt x="732" y="95"/>
                    <a:pt x="731" y="95"/>
                  </a:cubicBezTo>
                  <a:cubicBezTo>
                    <a:pt x="730" y="95"/>
                    <a:pt x="730" y="95"/>
                    <a:pt x="730" y="96"/>
                  </a:cubicBezTo>
                  <a:close/>
                  <a:moveTo>
                    <a:pt x="730" y="115"/>
                  </a:moveTo>
                  <a:cubicBezTo>
                    <a:pt x="730" y="115"/>
                    <a:pt x="730" y="116"/>
                    <a:pt x="731" y="116"/>
                  </a:cubicBezTo>
                  <a:cubicBezTo>
                    <a:pt x="732" y="116"/>
                    <a:pt x="732" y="115"/>
                    <a:pt x="732" y="115"/>
                  </a:cubicBezTo>
                  <a:cubicBezTo>
                    <a:pt x="732" y="114"/>
                    <a:pt x="732" y="114"/>
                    <a:pt x="731" y="114"/>
                  </a:cubicBezTo>
                  <a:cubicBezTo>
                    <a:pt x="730" y="114"/>
                    <a:pt x="730" y="114"/>
                    <a:pt x="730" y="115"/>
                  </a:cubicBezTo>
                  <a:close/>
                  <a:moveTo>
                    <a:pt x="730" y="134"/>
                  </a:moveTo>
                  <a:cubicBezTo>
                    <a:pt x="730" y="134"/>
                    <a:pt x="730" y="135"/>
                    <a:pt x="731" y="135"/>
                  </a:cubicBezTo>
                  <a:cubicBezTo>
                    <a:pt x="732" y="135"/>
                    <a:pt x="732" y="134"/>
                    <a:pt x="732" y="134"/>
                  </a:cubicBezTo>
                  <a:cubicBezTo>
                    <a:pt x="732" y="133"/>
                    <a:pt x="732" y="133"/>
                    <a:pt x="731" y="133"/>
                  </a:cubicBezTo>
                  <a:cubicBezTo>
                    <a:pt x="730" y="133"/>
                    <a:pt x="730" y="133"/>
                    <a:pt x="730" y="134"/>
                  </a:cubicBezTo>
                  <a:close/>
                  <a:moveTo>
                    <a:pt x="730" y="153"/>
                  </a:moveTo>
                  <a:cubicBezTo>
                    <a:pt x="730" y="153"/>
                    <a:pt x="731" y="154"/>
                    <a:pt x="731" y="154"/>
                  </a:cubicBezTo>
                  <a:cubicBezTo>
                    <a:pt x="731" y="154"/>
                    <a:pt x="732" y="153"/>
                    <a:pt x="732" y="153"/>
                  </a:cubicBezTo>
                  <a:cubicBezTo>
                    <a:pt x="732" y="152"/>
                    <a:pt x="731" y="152"/>
                    <a:pt x="731" y="152"/>
                  </a:cubicBezTo>
                  <a:cubicBezTo>
                    <a:pt x="731" y="152"/>
                    <a:pt x="730" y="152"/>
                    <a:pt x="730" y="153"/>
                  </a:cubicBezTo>
                  <a:close/>
                  <a:moveTo>
                    <a:pt x="730" y="172"/>
                  </a:moveTo>
                  <a:cubicBezTo>
                    <a:pt x="730" y="172"/>
                    <a:pt x="731" y="173"/>
                    <a:pt x="731" y="173"/>
                  </a:cubicBezTo>
                  <a:cubicBezTo>
                    <a:pt x="731" y="173"/>
                    <a:pt x="732" y="172"/>
                    <a:pt x="732" y="172"/>
                  </a:cubicBezTo>
                  <a:cubicBezTo>
                    <a:pt x="732" y="171"/>
                    <a:pt x="731" y="171"/>
                    <a:pt x="731" y="171"/>
                  </a:cubicBezTo>
                  <a:cubicBezTo>
                    <a:pt x="731" y="171"/>
                    <a:pt x="730" y="171"/>
                    <a:pt x="730" y="172"/>
                  </a:cubicBezTo>
                  <a:close/>
                  <a:moveTo>
                    <a:pt x="730" y="191"/>
                  </a:moveTo>
                  <a:cubicBezTo>
                    <a:pt x="730" y="191"/>
                    <a:pt x="731" y="192"/>
                    <a:pt x="731" y="192"/>
                  </a:cubicBezTo>
                  <a:cubicBezTo>
                    <a:pt x="731" y="192"/>
                    <a:pt x="732" y="191"/>
                    <a:pt x="732" y="191"/>
                  </a:cubicBezTo>
                  <a:cubicBezTo>
                    <a:pt x="732" y="190"/>
                    <a:pt x="731" y="190"/>
                    <a:pt x="731" y="190"/>
                  </a:cubicBezTo>
                  <a:cubicBezTo>
                    <a:pt x="731" y="190"/>
                    <a:pt x="730" y="190"/>
                    <a:pt x="730" y="191"/>
                  </a:cubicBezTo>
                  <a:close/>
                  <a:moveTo>
                    <a:pt x="730" y="210"/>
                  </a:moveTo>
                  <a:cubicBezTo>
                    <a:pt x="730" y="210"/>
                    <a:pt x="731" y="210"/>
                    <a:pt x="731" y="210"/>
                  </a:cubicBezTo>
                  <a:cubicBezTo>
                    <a:pt x="731" y="210"/>
                    <a:pt x="732" y="210"/>
                    <a:pt x="732" y="210"/>
                  </a:cubicBezTo>
                  <a:cubicBezTo>
                    <a:pt x="732" y="210"/>
                    <a:pt x="731" y="209"/>
                    <a:pt x="731" y="209"/>
                  </a:cubicBezTo>
                  <a:cubicBezTo>
                    <a:pt x="731" y="209"/>
                    <a:pt x="730" y="210"/>
                    <a:pt x="730" y="210"/>
                  </a:cubicBezTo>
                  <a:close/>
                  <a:moveTo>
                    <a:pt x="731" y="229"/>
                  </a:move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9"/>
                    <a:pt x="731" y="229"/>
                  </a:cubicBezTo>
                  <a:cubicBezTo>
                    <a:pt x="731" y="229"/>
                    <a:pt x="731" y="228"/>
                    <a:pt x="731" y="228"/>
                  </a:cubicBezTo>
                  <a:cubicBezTo>
                    <a:pt x="731" y="228"/>
                    <a:pt x="731" y="229"/>
                    <a:pt x="731" y="229"/>
                  </a:cubicBezTo>
                  <a:close/>
                  <a:moveTo>
                    <a:pt x="731" y="248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ubicBezTo>
                    <a:pt x="731" y="248"/>
                    <a:pt x="731" y="248"/>
                    <a:pt x="731" y="248"/>
                  </a:cubicBezTo>
                  <a:close/>
                  <a:moveTo>
                    <a:pt x="731" y="267"/>
                  </a:move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ubicBezTo>
                    <a:pt x="731" y="267"/>
                    <a:pt x="731" y="267"/>
                    <a:pt x="731" y="267"/>
                  </a:cubicBezTo>
                  <a:close/>
                  <a:moveTo>
                    <a:pt x="731" y="286"/>
                  </a:move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ubicBezTo>
                    <a:pt x="731" y="286"/>
                    <a:pt x="731" y="286"/>
                    <a:pt x="731" y="286"/>
                  </a:cubicBezTo>
                  <a:close/>
                  <a:moveTo>
                    <a:pt x="710" y="10"/>
                  </a:moveTo>
                  <a:cubicBezTo>
                    <a:pt x="710" y="11"/>
                    <a:pt x="711" y="12"/>
                    <a:pt x="712" y="12"/>
                  </a:cubicBezTo>
                  <a:cubicBezTo>
                    <a:pt x="713" y="12"/>
                    <a:pt x="714" y="11"/>
                    <a:pt x="714" y="10"/>
                  </a:cubicBezTo>
                  <a:cubicBezTo>
                    <a:pt x="714" y="9"/>
                    <a:pt x="713" y="8"/>
                    <a:pt x="712" y="8"/>
                  </a:cubicBezTo>
                  <a:cubicBezTo>
                    <a:pt x="711" y="8"/>
                    <a:pt x="710" y="9"/>
                    <a:pt x="710" y="10"/>
                  </a:cubicBezTo>
                  <a:close/>
                  <a:moveTo>
                    <a:pt x="710" y="29"/>
                  </a:moveTo>
                  <a:cubicBezTo>
                    <a:pt x="710" y="30"/>
                    <a:pt x="711" y="31"/>
                    <a:pt x="712" y="31"/>
                  </a:cubicBezTo>
                  <a:cubicBezTo>
                    <a:pt x="713" y="31"/>
                    <a:pt x="714" y="30"/>
                    <a:pt x="714" y="29"/>
                  </a:cubicBezTo>
                  <a:cubicBezTo>
                    <a:pt x="714" y="28"/>
                    <a:pt x="713" y="28"/>
                    <a:pt x="712" y="28"/>
                  </a:cubicBezTo>
                  <a:cubicBezTo>
                    <a:pt x="711" y="28"/>
                    <a:pt x="710" y="28"/>
                    <a:pt x="710" y="29"/>
                  </a:cubicBezTo>
                  <a:close/>
                  <a:moveTo>
                    <a:pt x="710" y="48"/>
                  </a:moveTo>
                  <a:cubicBezTo>
                    <a:pt x="710" y="49"/>
                    <a:pt x="711" y="50"/>
                    <a:pt x="712" y="50"/>
                  </a:cubicBezTo>
                  <a:cubicBezTo>
                    <a:pt x="713" y="50"/>
                    <a:pt x="714" y="49"/>
                    <a:pt x="714" y="48"/>
                  </a:cubicBezTo>
                  <a:cubicBezTo>
                    <a:pt x="714" y="47"/>
                    <a:pt x="713" y="47"/>
                    <a:pt x="712" y="47"/>
                  </a:cubicBezTo>
                  <a:cubicBezTo>
                    <a:pt x="711" y="47"/>
                    <a:pt x="710" y="47"/>
                    <a:pt x="710" y="48"/>
                  </a:cubicBezTo>
                  <a:close/>
                  <a:moveTo>
                    <a:pt x="711" y="67"/>
                  </a:moveTo>
                  <a:cubicBezTo>
                    <a:pt x="711" y="68"/>
                    <a:pt x="711" y="69"/>
                    <a:pt x="712" y="69"/>
                  </a:cubicBezTo>
                  <a:cubicBezTo>
                    <a:pt x="713" y="69"/>
                    <a:pt x="713" y="68"/>
                    <a:pt x="713" y="67"/>
                  </a:cubicBezTo>
                  <a:cubicBezTo>
                    <a:pt x="713" y="66"/>
                    <a:pt x="713" y="66"/>
                    <a:pt x="712" y="66"/>
                  </a:cubicBezTo>
                  <a:cubicBezTo>
                    <a:pt x="711" y="66"/>
                    <a:pt x="711" y="66"/>
                    <a:pt x="711" y="67"/>
                  </a:cubicBezTo>
                  <a:close/>
                  <a:moveTo>
                    <a:pt x="711" y="86"/>
                  </a:moveTo>
                  <a:cubicBezTo>
                    <a:pt x="711" y="87"/>
                    <a:pt x="711" y="88"/>
                    <a:pt x="712" y="88"/>
                  </a:cubicBezTo>
                  <a:cubicBezTo>
                    <a:pt x="713" y="88"/>
                    <a:pt x="713" y="87"/>
                    <a:pt x="713" y="86"/>
                  </a:cubicBezTo>
                  <a:cubicBezTo>
                    <a:pt x="713" y="85"/>
                    <a:pt x="713" y="85"/>
                    <a:pt x="712" y="85"/>
                  </a:cubicBezTo>
                  <a:cubicBezTo>
                    <a:pt x="711" y="85"/>
                    <a:pt x="711" y="85"/>
                    <a:pt x="711" y="86"/>
                  </a:cubicBezTo>
                  <a:close/>
                  <a:moveTo>
                    <a:pt x="711" y="105"/>
                  </a:moveTo>
                  <a:cubicBezTo>
                    <a:pt x="711" y="106"/>
                    <a:pt x="711" y="107"/>
                    <a:pt x="712" y="107"/>
                  </a:cubicBezTo>
                  <a:cubicBezTo>
                    <a:pt x="713" y="107"/>
                    <a:pt x="713" y="106"/>
                    <a:pt x="713" y="105"/>
                  </a:cubicBezTo>
                  <a:cubicBezTo>
                    <a:pt x="713" y="104"/>
                    <a:pt x="713" y="104"/>
                    <a:pt x="712" y="104"/>
                  </a:cubicBezTo>
                  <a:cubicBezTo>
                    <a:pt x="711" y="104"/>
                    <a:pt x="711" y="104"/>
                    <a:pt x="711" y="105"/>
                  </a:cubicBezTo>
                  <a:close/>
                  <a:moveTo>
                    <a:pt x="711" y="124"/>
                  </a:moveTo>
                  <a:cubicBezTo>
                    <a:pt x="711" y="125"/>
                    <a:pt x="711" y="125"/>
                    <a:pt x="712" y="125"/>
                  </a:cubicBezTo>
                  <a:cubicBezTo>
                    <a:pt x="713" y="125"/>
                    <a:pt x="713" y="125"/>
                    <a:pt x="713" y="124"/>
                  </a:cubicBezTo>
                  <a:cubicBezTo>
                    <a:pt x="713" y="124"/>
                    <a:pt x="713" y="123"/>
                    <a:pt x="712" y="123"/>
                  </a:cubicBezTo>
                  <a:cubicBezTo>
                    <a:pt x="711" y="123"/>
                    <a:pt x="711" y="124"/>
                    <a:pt x="711" y="124"/>
                  </a:cubicBezTo>
                  <a:close/>
                  <a:moveTo>
                    <a:pt x="711" y="143"/>
                  </a:moveTo>
                  <a:cubicBezTo>
                    <a:pt x="711" y="144"/>
                    <a:pt x="711" y="144"/>
                    <a:pt x="712" y="144"/>
                  </a:cubicBezTo>
                  <a:cubicBezTo>
                    <a:pt x="713" y="144"/>
                    <a:pt x="713" y="144"/>
                    <a:pt x="713" y="143"/>
                  </a:cubicBezTo>
                  <a:cubicBezTo>
                    <a:pt x="713" y="143"/>
                    <a:pt x="713" y="142"/>
                    <a:pt x="712" y="142"/>
                  </a:cubicBezTo>
                  <a:cubicBezTo>
                    <a:pt x="711" y="142"/>
                    <a:pt x="711" y="143"/>
                    <a:pt x="711" y="143"/>
                  </a:cubicBezTo>
                  <a:close/>
                  <a:moveTo>
                    <a:pt x="711" y="162"/>
                  </a:moveTo>
                  <a:cubicBezTo>
                    <a:pt x="711" y="163"/>
                    <a:pt x="711" y="163"/>
                    <a:pt x="712" y="163"/>
                  </a:cubicBezTo>
                  <a:cubicBezTo>
                    <a:pt x="713" y="163"/>
                    <a:pt x="713" y="163"/>
                    <a:pt x="713" y="162"/>
                  </a:cubicBezTo>
                  <a:cubicBezTo>
                    <a:pt x="713" y="162"/>
                    <a:pt x="713" y="161"/>
                    <a:pt x="712" y="161"/>
                  </a:cubicBezTo>
                  <a:cubicBezTo>
                    <a:pt x="711" y="161"/>
                    <a:pt x="711" y="162"/>
                    <a:pt x="711" y="162"/>
                  </a:cubicBezTo>
                  <a:close/>
                  <a:moveTo>
                    <a:pt x="711" y="181"/>
                  </a:moveTo>
                  <a:cubicBezTo>
                    <a:pt x="711" y="182"/>
                    <a:pt x="711" y="182"/>
                    <a:pt x="712" y="182"/>
                  </a:cubicBezTo>
                  <a:cubicBezTo>
                    <a:pt x="713" y="182"/>
                    <a:pt x="713" y="182"/>
                    <a:pt x="713" y="181"/>
                  </a:cubicBezTo>
                  <a:cubicBezTo>
                    <a:pt x="713" y="181"/>
                    <a:pt x="713" y="180"/>
                    <a:pt x="712" y="180"/>
                  </a:cubicBezTo>
                  <a:cubicBezTo>
                    <a:pt x="711" y="180"/>
                    <a:pt x="711" y="181"/>
                    <a:pt x="711" y="181"/>
                  </a:cubicBezTo>
                  <a:close/>
                  <a:moveTo>
                    <a:pt x="711" y="200"/>
                  </a:moveTo>
                  <a:cubicBezTo>
                    <a:pt x="711" y="201"/>
                    <a:pt x="712" y="201"/>
                    <a:pt x="712" y="201"/>
                  </a:cubicBezTo>
                  <a:cubicBezTo>
                    <a:pt x="712" y="201"/>
                    <a:pt x="713" y="201"/>
                    <a:pt x="713" y="200"/>
                  </a:cubicBezTo>
                  <a:cubicBezTo>
                    <a:pt x="713" y="200"/>
                    <a:pt x="712" y="200"/>
                    <a:pt x="712" y="200"/>
                  </a:cubicBezTo>
                  <a:cubicBezTo>
                    <a:pt x="712" y="200"/>
                    <a:pt x="711" y="200"/>
                    <a:pt x="711" y="200"/>
                  </a:cubicBezTo>
                  <a:close/>
                  <a:moveTo>
                    <a:pt x="711" y="219"/>
                  </a:moveTo>
                  <a:cubicBezTo>
                    <a:pt x="711" y="220"/>
                    <a:pt x="712" y="220"/>
                    <a:pt x="712" y="220"/>
                  </a:cubicBezTo>
                  <a:cubicBezTo>
                    <a:pt x="712" y="220"/>
                    <a:pt x="713" y="220"/>
                    <a:pt x="713" y="219"/>
                  </a:cubicBezTo>
                  <a:cubicBezTo>
                    <a:pt x="713" y="219"/>
                    <a:pt x="712" y="219"/>
                    <a:pt x="712" y="219"/>
                  </a:cubicBezTo>
                  <a:cubicBezTo>
                    <a:pt x="712" y="219"/>
                    <a:pt x="711" y="219"/>
                    <a:pt x="711" y="219"/>
                  </a:cubicBezTo>
                  <a:close/>
                  <a:moveTo>
                    <a:pt x="711" y="238"/>
                  </a:moveTo>
                  <a:cubicBezTo>
                    <a:pt x="711" y="239"/>
                    <a:pt x="712" y="239"/>
                    <a:pt x="712" y="239"/>
                  </a:cubicBezTo>
                  <a:cubicBezTo>
                    <a:pt x="712" y="239"/>
                    <a:pt x="713" y="239"/>
                    <a:pt x="713" y="238"/>
                  </a:cubicBezTo>
                  <a:cubicBezTo>
                    <a:pt x="713" y="238"/>
                    <a:pt x="712" y="238"/>
                    <a:pt x="712" y="238"/>
                  </a:cubicBezTo>
                  <a:cubicBezTo>
                    <a:pt x="712" y="238"/>
                    <a:pt x="711" y="238"/>
                    <a:pt x="711" y="238"/>
                  </a:cubicBezTo>
                  <a:close/>
                  <a:moveTo>
                    <a:pt x="712" y="257"/>
                  </a:moveTo>
                  <a:cubicBezTo>
                    <a:pt x="712" y="258"/>
                    <a:pt x="712" y="258"/>
                    <a:pt x="712" y="258"/>
                  </a:cubicBezTo>
                  <a:cubicBezTo>
                    <a:pt x="712" y="258"/>
                    <a:pt x="712" y="258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ubicBezTo>
                    <a:pt x="712" y="257"/>
                    <a:pt x="712" y="257"/>
                    <a:pt x="712" y="257"/>
                  </a:cubicBezTo>
                  <a:close/>
                  <a:moveTo>
                    <a:pt x="712" y="276"/>
                  </a:moveTo>
                  <a:cubicBezTo>
                    <a:pt x="712" y="277"/>
                    <a:pt x="712" y="277"/>
                    <a:pt x="712" y="277"/>
                  </a:cubicBezTo>
                  <a:cubicBezTo>
                    <a:pt x="712" y="277"/>
                    <a:pt x="712" y="277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ubicBezTo>
                    <a:pt x="712" y="276"/>
                    <a:pt x="712" y="276"/>
                    <a:pt x="712" y="276"/>
                  </a:cubicBezTo>
                  <a:close/>
                  <a:moveTo>
                    <a:pt x="712" y="296"/>
                  </a:moveTo>
                  <a:cubicBezTo>
                    <a:pt x="712" y="296"/>
                    <a:pt x="712" y="296"/>
                    <a:pt x="712" y="296"/>
                  </a:cubicBezTo>
                  <a:cubicBezTo>
                    <a:pt x="712" y="295"/>
                    <a:pt x="712" y="295"/>
                    <a:pt x="712" y="295"/>
                  </a:cubicBezTo>
                  <a:cubicBezTo>
                    <a:pt x="712" y="295"/>
                    <a:pt x="712" y="295"/>
                    <a:pt x="712" y="296"/>
                  </a:cubicBezTo>
                  <a:cubicBezTo>
                    <a:pt x="712" y="296"/>
                    <a:pt x="712" y="296"/>
                    <a:pt x="712" y="296"/>
                  </a:cubicBezTo>
                  <a:close/>
                  <a:moveTo>
                    <a:pt x="712" y="315"/>
                  </a:moveTo>
                  <a:cubicBezTo>
                    <a:pt x="712" y="315"/>
                    <a:pt x="712" y="315"/>
                    <a:pt x="712" y="315"/>
                  </a:cubicBezTo>
                  <a:cubicBezTo>
                    <a:pt x="712" y="314"/>
                    <a:pt x="712" y="314"/>
                    <a:pt x="712" y="314"/>
                  </a:cubicBezTo>
                  <a:cubicBezTo>
                    <a:pt x="712" y="314"/>
                    <a:pt x="712" y="314"/>
                    <a:pt x="712" y="315"/>
                  </a:cubicBezTo>
                  <a:cubicBezTo>
                    <a:pt x="712" y="315"/>
                    <a:pt x="712" y="315"/>
                    <a:pt x="712" y="315"/>
                  </a:cubicBezTo>
                  <a:close/>
                  <a:moveTo>
                    <a:pt x="693" y="2"/>
                  </a:moveTo>
                  <a:cubicBezTo>
                    <a:pt x="694" y="2"/>
                    <a:pt x="695" y="2"/>
                    <a:pt x="695" y="1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91" y="0"/>
                    <a:pt x="691" y="0"/>
                    <a:pt x="691" y="1"/>
                  </a:cubicBezTo>
                  <a:cubicBezTo>
                    <a:pt x="691" y="2"/>
                    <a:pt x="692" y="2"/>
                    <a:pt x="693" y="2"/>
                  </a:cubicBezTo>
                  <a:close/>
                  <a:moveTo>
                    <a:pt x="691" y="20"/>
                  </a:moveTo>
                  <a:cubicBezTo>
                    <a:pt x="691" y="21"/>
                    <a:pt x="692" y="21"/>
                    <a:pt x="693" y="21"/>
                  </a:cubicBezTo>
                  <a:cubicBezTo>
                    <a:pt x="694" y="21"/>
                    <a:pt x="695" y="21"/>
                    <a:pt x="695" y="20"/>
                  </a:cubicBezTo>
                  <a:cubicBezTo>
                    <a:pt x="695" y="18"/>
                    <a:pt x="694" y="18"/>
                    <a:pt x="693" y="18"/>
                  </a:cubicBezTo>
                  <a:cubicBezTo>
                    <a:pt x="692" y="18"/>
                    <a:pt x="691" y="18"/>
                    <a:pt x="691" y="20"/>
                  </a:cubicBezTo>
                  <a:close/>
                  <a:moveTo>
                    <a:pt x="691" y="39"/>
                  </a:moveTo>
                  <a:cubicBezTo>
                    <a:pt x="691" y="40"/>
                    <a:pt x="692" y="40"/>
                    <a:pt x="693" y="40"/>
                  </a:cubicBezTo>
                  <a:cubicBezTo>
                    <a:pt x="694" y="40"/>
                    <a:pt x="695" y="40"/>
                    <a:pt x="695" y="39"/>
                  </a:cubicBezTo>
                  <a:cubicBezTo>
                    <a:pt x="695" y="38"/>
                    <a:pt x="694" y="37"/>
                    <a:pt x="693" y="37"/>
                  </a:cubicBezTo>
                  <a:cubicBezTo>
                    <a:pt x="692" y="37"/>
                    <a:pt x="691" y="38"/>
                    <a:pt x="691" y="39"/>
                  </a:cubicBezTo>
                  <a:close/>
                  <a:moveTo>
                    <a:pt x="691" y="58"/>
                  </a:moveTo>
                  <a:cubicBezTo>
                    <a:pt x="691" y="59"/>
                    <a:pt x="692" y="59"/>
                    <a:pt x="693" y="59"/>
                  </a:cubicBezTo>
                  <a:cubicBezTo>
                    <a:pt x="694" y="59"/>
                    <a:pt x="695" y="59"/>
                    <a:pt x="695" y="58"/>
                  </a:cubicBezTo>
                  <a:cubicBezTo>
                    <a:pt x="695" y="57"/>
                    <a:pt x="694" y="56"/>
                    <a:pt x="693" y="56"/>
                  </a:cubicBezTo>
                  <a:cubicBezTo>
                    <a:pt x="692" y="56"/>
                    <a:pt x="691" y="57"/>
                    <a:pt x="691" y="58"/>
                  </a:cubicBezTo>
                  <a:close/>
                  <a:moveTo>
                    <a:pt x="691" y="77"/>
                  </a:moveTo>
                  <a:cubicBezTo>
                    <a:pt x="691" y="78"/>
                    <a:pt x="692" y="78"/>
                    <a:pt x="693" y="78"/>
                  </a:cubicBezTo>
                  <a:cubicBezTo>
                    <a:pt x="694" y="78"/>
                    <a:pt x="695" y="78"/>
                    <a:pt x="695" y="77"/>
                  </a:cubicBezTo>
                  <a:cubicBezTo>
                    <a:pt x="695" y="76"/>
                    <a:pt x="694" y="75"/>
                    <a:pt x="693" y="75"/>
                  </a:cubicBezTo>
                  <a:cubicBezTo>
                    <a:pt x="692" y="75"/>
                    <a:pt x="691" y="76"/>
                    <a:pt x="691" y="77"/>
                  </a:cubicBezTo>
                  <a:close/>
                  <a:moveTo>
                    <a:pt x="691" y="96"/>
                  </a:moveTo>
                  <a:cubicBezTo>
                    <a:pt x="691" y="97"/>
                    <a:pt x="692" y="97"/>
                    <a:pt x="693" y="97"/>
                  </a:cubicBezTo>
                  <a:cubicBezTo>
                    <a:pt x="694" y="97"/>
                    <a:pt x="695" y="97"/>
                    <a:pt x="695" y="96"/>
                  </a:cubicBezTo>
                  <a:cubicBezTo>
                    <a:pt x="695" y="95"/>
                    <a:pt x="694" y="94"/>
                    <a:pt x="693" y="94"/>
                  </a:cubicBezTo>
                  <a:cubicBezTo>
                    <a:pt x="692" y="94"/>
                    <a:pt x="691" y="95"/>
                    <a:pt x="691" y="96"/>
                  </a:cubicBezTo>
                  <a:close/>
                  <a:moveTo>
                    <a:pt x="691" y="115"/>
                  </a:moveTo>
                  <a:cubicBezTo>
                    <a:pt x="691" y="116"/>
                    <a:pt x="692" y="116"/>
                    <a:pt x="693" y="116"/>
                  </a:cubicBezTo>
                  <a:cubicBezTo>
                    <a:pt x="694" y="116"/>
                    <a:pt x="695" y="116"/>
                    <a:pt x="695" y="115"/>
                  </a:cubicBezTo>
                  <a:cubicBezTo>
                    <a:pt x="695" y="114"/>
                    <a:pt x="694" y="113"/>
                    <a:pt x="693" y="113"/>
                  </a:cubicBezTo>
                  <a:cubicBezTo>
                    <a:pt x="692" y="113"/>
                    <a:pt x="691" y="114"/>
                    <a:pt x="691" y="115"/>
                  </a:cubicBezTo>
                  <a:close/>
                  <a:moveTo>
                    <a:pt x="691" y="134"/>
                  </a:moveTo>
                  <a:cubicBezTo>
                    <a:pt x="691" y="135"/>
                    <a:pt x="692" y="135"/>
                    <a:pt x="693" y="135"/>
                  </a:cubicBezTo>
                  <a:cubicBezTo>
                    <a:pt x="694" y="135"/>
                    <a:pt x="694" y="135"/>
                    <a:pt x="694" y="134"/>
                  </a:cubicBezTo>
                  <a:cubicBezTo>
                    <a:pt x="694" y="133"/>
                    <a:pt x="694" y="132"/>
                    <a:pt x="693" y="132"/>
                  </a:cubicBezTo>
                  <a:cubicBezTo>
                    <a:pt x="692" y="132"/>
                    <a:pt x="691" y="133"/>
                    <a:pt x="691" y="134"/>
                  </a:cubicBezTo>
                  <a:close/>
                  <a:moveTo>
                    <a:pt x="692" y="153"/>
                  </a:moveTo>
                  <a:cubicBezTo>
                    <a:pt x="692" y="154"/>
                    <a:pt x="692" y="154"/>
                    <a:pt x="693" y="154"/>
                  </a:cubicBezTo>
                  <a:cubicBezTo>
                    <a:pt x="694" y="154"/>
                    <a:pt x="694" y="154"/>
                    <a:pt x="694" y="153"/>
                  </a:cubicBezTo>
                  <a:cubicBezTo>
                    <a:pt x="694" y="152"/>
                    <a:pt x="694" y="151"/>
                    <a:pt x="693" y="151"/>
                  </a:cubicBezTo>
                  <a:cubicBezTo>
                    <a:pt x="692" y="151"/>
                    <a:pt x="692" y="152"/>
                    <a:pt x="692" y="153"/>
                  </a:cubicBezTo>
                  <a:close/>
                  <a:moveTo>
                    <a:pt x="692" y="172"/>
                  </a:moveTo>
                  <a:cubicBezTo>
                    <a:pt x="692" y="173"/>
                    <a:pt x="692" y="173"/>
                    <a:pt x="693" y="173"/>
                  </a:cubicBezTo>
                  <a:cubicBezTo>
                    <a:pt x="694" y="173"/>
                    <a:pt x="694" y="173"/>
                    <a:pt x="694" y="172"/>
                  </a:cubicBezTo>
                  <a:cubicBezTo>
                    <a:pt x="694" y="171"/>
                    <a:pt x="694" y="170"/>
                    <a:pt x="693" y="170"/>
                  </a:cubicBezTo>
                  <a:cubicBezTo>
                    <a:pt x="692" y="170"/>
                    <a:pt x="692" y="171"/>
                    <a:pt x="692" y="172"/>
                  </a:cubicBezTo>
                  <a:close/>
                  <a:moveTo>
                    <a:pt x="692" y="191"/>
                  </a:moveTo>
                  <a:cubicBezTo>
                    <a:pt x="692" y="191"/>
                    <a:pt x="692" y="192"/>
                    <a:pt x="693" y="192"/>
                  </a:cubicBezTo>
                  <a:cubicBezTo>
                    <a:pt x="694" y="192"/>
                    <a:pt x="694" y="191"/>
                    <a:pt x="694" y="191"/>
                  </a:cubicBezTo>
                  <a:cubicBezTo>
                    <a:pt x="694" y="190"/>
                    <a:pt x="694" y="190"/>
                    <a:pt x="693" y="190"/>
                  </a:cubicBezTo>
                  <a:cubicBezTo>
                    <a:pt x="692" y="190"/>
                    <a:pt x="692" y="190"/>
                    <a:pt x="692" y="191"/>
                  </a:cubicBezTo>
                  <a:close/>
                  <a:moveTo>
                    <a:pt x="692" y="210"/>
                  </a:moveTo>
                  <a:cubicBezTo>
                    <a:pt x="692" y="210"/>
                    <a:pt x="692" y="211"/>
                    <a:pt x="693" y="211"/>
                  </a:cubicBezTo>
                  <a:cubicBezTo>
                    <a:pt x="694" y="211"/>
                    <a:pt x="694" y="210"/>
                    <a:pt x="694" y="210"/>
                  </a:cubicBezTo>
                  <a:cubicBezTo>
                    <a:pt x="694" y="209"/>
                    <a:pt x="694" y="209"/>
                    <a:pt x="693" y="209"/>
                  </a:cubicBezTo>
                  <a:cubicBezTo>
                    <a:pt x="692" y="209"/>
                    <a:pt x="692" y="209"/>
                    <a:pt x="692" y="210"/>
                  </a:cubicBezTo>
                  <a:close/>
                  <a:moveTo>
                    <a:pt x="692" y="229"/>
                  </a:moveTo>
                  <a:cubicBezTo>
                    <a:pt x="692" y="229"/>
                    <a:pt x="692" y="230"/>
                    <a:pt x="693" y="230"/>
                  </a:cubicBezTo>
                  <a:cubicBezTo>
                    <a:pt x="693" y="230"/>
                    <a:pt x="694" y="229"/>
                    <a:pt x="694" y="229"/>
                  </a:cubicBezTo>
                  <a:cubicBezTo>
                    <a:pt x="694" y="228"/>
                    <a:pt x="693" y="228"/>
                    <a:pt x="693" y="228"/>
                  </a:cubicBezTo>
                  <a:cubicBezTo>
                    <a:pt x="692" y="228"/>
                    <a:pt x="692" y="228"/>
                    <a:pt x="692" y="229"/>
                  </a:cubicBezTo>
                  <a:close/>
                  <a:moveTo>
                    <a:pt x="692" y="248"/>
                  </a:moveTo>
                  <a:cubicBezTo>
                    <a:pt x="692" y="248"/>
                    <a:pt x="692" y="249"/>
                    <a:pt x="693" y="249"/>
                  </a:cubicBezTo>
                  <a:cubicBezTo>
                    <a:pt x="693" y="249"/>
                    <a:pt x="694" y="248"/>
                    <a:pt x="694" y="248"/>
                  </a:cubicBezTo>
                  <a:cubicBezTo>
                    <a:pt x="694" y="247"/>
                    <a:pt x="693" y="247"/>
                    <a:pt x="693" y="247"/>
                  </a:cubicBezTo>
                  <a:cubicBezTo>
                    <a:pt x="692" y="247"/>
                    <a:pt x="692" y="247"/>
                    <a:pt x="692" y="248"/>
                  </a:cubicBezTo>
                  <a:close/>
                  <a:moveTo>
                    <a:pt x="692" y="267"/>
                  </a:moveTo>
                  <a:cubicBezTo>
                    <a:pt x="692" y="267"/>
                    <a:pt x="693" y="268"/>
                    <a:pt x="693" y="268"/>
                  </a:cubicBezTo>
                  <a:cubicBezTo>
                    <a:pt x="693" y="268"/>
                    <a:pt x="694" y="267"/>
                    <a:pt x="694" y="267"/>
                  </a:cubicBezTo>
                  <a:cubicBezTo>
                    <a:pt x="694" y="267"/>
                    <a:pt x="693" y="266"/>
                    <a:pt x="693" y="266"/>
                  </a:cubicBezTo>
                  <a:cubicBezTo>
                    <a:pt x="693" y="266"/>
                    <a:pt x="692" y="267"/>
                    <a:pt x="692" y="267"/>
                  </a:cubicBezTo>
                  <a:close/>
                  <a:moveTo>
                    <a:pt x="692" y="286"/>
                  </a:moveTo>
                  <a:cubicBezTo>
                    <a:pt x="692" y="286"/>
                    <a:pt x="693" y="287"/>
                    <a:pt x="693" y="287"/>
                  </a:cubicBezTo>
                  <a:cubicBezTo>
                    <a:pt x="693" y="287"/>
                    <a:pt x="694" y="286"/>
                    <a:pt x="694" y="286"/>
                  </a:cubicBezTo>
                  <a:cubicBezTo>
                    <a:pt x="694" y="286"/>
                    <a:pt x="693" y="285"/>
                    <a:pt x="693" y="285"/>
                  </a:cubicBezTo>
                  <a:cubicBezTo>
                    <a:pt x="693" y="285"/>
                    <a:pt x="692" y="286"/>
                    <a:pt x="692" y="286"/>
                  </a:cubicBezTo>
                  <a:close/>
                  <a:moveTo>
                    <a:pt x="692" y="305"/>
                  </a:moveTo>
                  <a:cubicBezTo>
                    <a:pt x="692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3" y="305"/>
                    <a:pt x="693" y="305"/>
                  </a:cubicBezTo>
                  <a:cubicBezTo>
                    <a:pt x="693" y="305"/>
                    <a:pt x="692" y="305"/>
                    <a:pt x="692" y="305"/>
                  </a:cubicBezTo>
                  <a:close/>
                  <a:moveTo>
                    <a:pt x="693" y="324"/>
                  </a:move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ubicBezTo>
                    <a:pt x="693" y="324"/>
                    <a:pt x="693" y="324"/>
                    <a:pt x="693" y="324"/>
                  </a:cubicBezTo>
                  <a:close/>
                  <a:moveTo>
                    <a:pt x="693" y="343"/>
                  </a:move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ubicBezTo>
                    <a:pt x="693" y="343"/>
                    <a:pt x="693" y="343"/>
                    <a:pt x="693" y="343"/>
                  </a:cubicBezTo>
                  <a:close/>
                  <a:moveTo>
                    <a:pt x="693" y="362"/>
                  </a:move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ubicBezTo>
                    <a:pt x="693" y="362"/>
                    <a:pt x="693" y="362"/>
                    <a:pt x="693" y="362"/>
                  </a:cubicBezTo>
                  <a:close/>
                  <a:moveTo>
                    <a:pt x="672" y="10"/>
                  </a:moveTo>
                  <a:cubicBezTo>
                    <a:pt x="672" y="11"/>
                    <a:pt x="673" y="12"/>
                    <a:pt x="674" y="12"/>
                  </a:cubicBezTo>
                  <a:cubicBezTo>
                    <a:pt x="675" y="12"/>
                    <a:pt x="676" y="11"/>
                    <a:pt x="676" y="10"/>
                  </a:cubicBezTo>
                  <a:cubicBezTo>
                    <a:pt x="676" y="9"/>
                    <a:pt x="675" y="8"/>
                    <a:pt x="674" y="8"/>
                  </a:cubicBezTo>
                  <a:cubicBezTo>
                    <a:pt x="673" y="8"/>
                    <a:pt x="672" y="9"/>
                    <a:pt x="672" y="10"/>
                  </a:cubicBezTo>
                  <a:close/>
                  <a:moveTo>
                    <a:pt x="672" y="29"/>
                  </a:moveTo>
                  <a:cubicBezTo>
                    <a:pt x="672" y="30"/>
                    <a:pt x="673" y="31"/>
                    <a:pt x="674" y="31"/>
                  </a:cubicBezTo>
                  <a:cubicBezTo>
                    <a:pt x="675" y="31"/>
                    <a:pt x="676" y="30"/>
                    <a:pt x="676" y="29"/>
                  </a:cubicBezTo>
                  <a:cubicBezTo>
                    <a:pt x="676" y="28"/>
                    <a:pt x="675" y="27"/>
                    <a:pt x="674" y="27"/>
                  </a:cubicBezTo>
                  <a:cubicBezTo>
                    <a:pt x="673" y="27"/>
                    <a:pt x="672" y="28"/>
                    <a:pt x="672" y="29"/>
                  </a:cubicBezTo>
                  <a:close/>
                  <a:moveTo>
                    <a:pt x="672" y="48"/>
                  </a:moveTo>
                  <a:cubicBezTo>
                    <a:pt x="672" y="49"/>
                    <a:pt x="673" y="50"/>
                    <a:pt x="674" y="50"/>
                  </a:cubicBezTo>
                  <a:cubicBezTo>
                    <a:pt x="675" y="50"/>
                    <a:pt x="676" y="49"/>
                    <a:pt x="676" y="48"/>
                  </a:cubicBezTo>
                  <a:cubicBezTo>
                    <a:pt x="676" y="47"/>
                    <a:pt x="675" y="46"/>
                    <a:pt x="674" y="46"/>
                  </a:cubicBezTo>
                  <a:cubicBezTo>
                    <a:pt x="673" y="46"/>
                    <a:pt x="672" y="47"/>
                    <a:pt x="672" y="48"/>
                  </a:cubicBezTo>
                  <a:close/>
                  <a:moveTo>
                    <a:pt x="672" y="67"/>
                  </a:moveTo>
                  <a:cubicBezTo>
                    <a:pt x="672" y="68"/>
                    <a:pt x="673" y="69"/>
                    <a:pt x="674" y="69"/>
                  </a:cubicBezTo>
                  <a:cubicBezTo>
                    <a:pt x="675" y="69"/>
                    <a:pt x="676" y="68"/>
                    <a:pt x="676" y="67"/>
                  </a:cubicBezTo>
                  <a:cubicBezTo>
                    <a:pt x="676" y="66"/>
                    <a:pt x="675" y="65"/>
                    <a:pt x="674" y="65"/>
                  </a:cubicBezTo>
                  <a:cubicBezTo>
                    <a:pt x="673" y="65"/>
                    <a:pt x="672" y="66"/>
                    <a:pt x="672" y="67"/>
                  </a:cubicBezTo>
                  <a:close/>
                  <a:moveTo>
                    <a:pt x="672" y="86"/>
                  </a:moveTo>
                  <a:cubicBezTo>
                    <a:pt x="672" y="87"/>
                    <a:pt x="673" y="88"/>
                    <a:pt x="674" y="88"/>
                  </a:cubicBezTo>
                  <a:cubicBezTo>
                    <a:pt x="675" y="88"/>
                    <a:pt x="676" y="87"/>
                    <a:pt x="676" y="86"/>
                  </a:cubicBezTo>
                  <a:cubicBezTo>
                    <a:pt x="676" y="85"/>
                    <a:pt x="675" y="84"/>
                    <a:pt x="674" y="84"/>
                  </a:cubicBezTo>
                  <a:cubicBezTo>
                    <a:pt x="673" y="84"/>
                    <a:pt x="672" y="85"/>
                    <a:pt x="672" y="86"/>
                  </a:cubicBezTo>
                  <a:close/>
                  <a:moveTo>
                    <a:pt x="672" y="105"/>
                  </a:moveTo>
                  <a:cubicBezTo>
                    <a:pt x="672" y="106"/>
                    <a:pt x="673" y="107"/>
                    <a:pt x="674" y="107"/>
                  </a:cubicBezTo>
                  <a:cubicBezTo>
                    <a:pt x="675" y="107"/>
                    <a:pt x="676" y="106"/>
                    <a:pt x="676" y="105"/>
                  </a:cubicBezTo>
                  <a:cubicBezTo>
                    <a:pt x="676" y="104"/>
                    <a:pt x="675" y="103"/>
                    <a:pt x="674" y="103"/>
                  </a:cubicBezTo>
                  <a:cubicBezTo>
                    <a:pt x="673" y="103"/>
                    <a:pt x="672" y="104"/>
                    <a:pt x="672" y="105"/>
                  </a:cubicBezTo>
                  <a:close/>
                  <a:moveTo>
                    <a:pt x="672" y="124"/>
                  </a:moveTo>
                  <a:cubicBezTo>
                    <a:pt x="672" y="125"/>
                    <a:pt x="673" y="126"/>
                    <a:pt x="674" y="126"/>
                  </a:cubicBezTo>
                  <a:cubicBezTo>
                    <a:pt x="675" y="126"/>
                    <a:pt x="676" y="125"/>
                    <a:pt x="676" y="124"/>
                  </a:cubicBezTo>
                  <a:cubicBezTo>
                    <a:pt x="676" y="123"/>
                    <a:pt x="675" y="122"/>
                    <a:pt x="674" y="122"/>
                  </a:cubicBezTo>
                  <a:cubicBezTo>
                    <a:pt x="673" y="122"/>
                    <a:pt x="672" y="123"/>
                    <a:pt x="672" y="124"/>
                  </a:cubicBezTo>
                  <a:close/>
                  <a:moveTo>
                    <a:pt x="672" y="143"/>
                  </a:moveTo>
                  <a:cubicBezTo>
                    <a:pt x="672" y="144"/>
                    <a:pt x="673" y="145"/>
                    <a:pt x="674" y="145"/>
                  </a:cubicBezTo>
                  <a:cubicBezTo>
                    <a:pt x="675" y="145"/>
                    <a:pt x="676" y="144"/>
                    <a:pt x="676" y="143"/>
                  </a:cubicBezTo>
                  <a:cubicBezTo>
                    <a:pt x="676" y="142"/>
                    <a:pt x="675" y="142"/>
                    <a:pt x="674" y="142"/>
                  </a:cubicBezTo>
                  <a:cubicBezTo>
                    <a:pt x="673" y="142"/>
                    <a:pt x="672" y="142"/>
                    <a:pt x="672" y="143"/>
                  </a:cubicBezTo>
                  <a:close/>
                  <a:moveTo>
                    <a:pt x="672" y="162"/>
                  </a:moveTo>
                  <a:cubicBezTo>
                    <a:pt x="672" y="163"/>
                    <a:pt x="673" y="164"/>
                    <a:pt x="674" y="164"/>
                  </a:cubicBezTo>
                  <a:cubicBezTo>
                    <a:pt x="675" y="164"/>
                    <a:pt x="675" y="163"/>
                    <a:pt x="675" y="162"/>
                  </a:cubicBezTo>
                  <a:cubicBezTo>
                    <a:pt x="675" y="161"/>
                    <a:pt x="675" y="161"/>
                    <a:pt x="674" y="161"/>
                  </a:cubicBezTo>
                  <a:cubicBezTo>
                    <a:pt x="673" y="161"/>
                    <a:pt x="672" y="161"/>
                    <a:pt x="672" y="162"/>
                  </a:cubicBezTo>
                  <a:close/>
                  <a:moveTo>
                    <a:pt x="672" y="181"/>
                  </a:moveTo>
                  <a:cubicBezTo>
                    <a:pt x="672" y="182"/>
                    <a:pt x="673" y="183"/>
                    <a:pt x="674" y="183"/>
                  </a:cubicBezTo>
                  <a:cubicBezTo>
                    <a:pt x="675" y="183"/>
                    <a:pt x="675" y="182"/>
                    <a:pt x="675" y="181"/>
                  </a:cubicBezTo>
                  <a:cubicBezTo>
                    <a:pt x="675" y="180"/>
                    <a:pt x="675" y="180"/>
                    <a:pt x="674" y="180"/>
                  </a:cubicBezTo>
                  <a:cubicBezTo>
                    <a:pt x="673" y="180"/>
                    <a:pt x="672" y="180"/>
                    <a:pt x="672" y="181"/>
                  </a:cubicBezTo>
                  <a:close/>
                  <a:moveTo>
                    <a:pt x="673" y="200"/>
                  </a:moveTo>
                  <a:cubicBezTo>
                    <a:pt x="673" y="201"/>
                    <a:pt x="673" y="202"/>
                    <a:pt x="674" y="202"/>
                  </a:cubicBezTo>
                  <a:cubicBezTo>
                    <a:pt x="675" y="202"/>
                    <a:pt x="675" y="201"/>
                    <a:pt x="675" y="200"/>
                  </a:cubicBezTo>
                  <a:cubicBezTo>
                    <a:pt x="675" y="200"/>
                    <a:pt x="675" y="199"/>
                    <a:pt x="674" y="199"/>
                  </a:cubicBezTo>
                  <a:cubicBezTo>
                    <a:pt x="673" y="199"/>
                    <a:pt x="673" y="200"/>
                    <a:pt x="673" y="200"/>
                  </a:cubicBezTo>
                  <a:close/>
                  <a:moveTo>
                    <a:pt x="673" y="219"/>
                  </a:moveTo>
                  <a:cubicBezTo>
                    <a:pt x="673" y="220"/>
                    <a:pt x="673" y="221"/>
                    <a:pt x="674" y="221"/>
                  </a:cubicBezTo>
                  <a:cubicBezTo>
                    <a:pt x="675" y="221"/>
                    <a:pt x="675" y="220"/>
                    <a:pt x="675" y="219"/>
                  </a:cubicBezTo>
                  <a:cubicBezTo>
                    <a:pt x="675" y="219"/>
                    <a:pt x="675" y="218"/>
                    <a:pt x="674" y="218"/>
                  </a:cubicBezTo>
                  <a:cubicBezTo>
                    <a:pt x="673" y="218"/>
                    <a:pt x="673" y="219"/>
                    <a:pt x="673" y="219"/>
                  </a:cubicBezTo>
                  <a:close/>
                  <a:moveTo>
                    <a:pt x="673" y="238"/>
                  </a:moveTo>
                  <a:cubicBezTo>
                    <a:pt x="673" y="239"/>
                    <a:pt x="673" y="240"/>
                    <a:pt x="674" y="240"/>
                  </a:cubicBezTo>
                  <a:cubicBezTo>
                    <a:pt x="675" y="240"/>
                    <a:pt x="675" y="239"/>
                    <a:pt x="675" y="238"/>
                  </a:cubicBezTo>
                  <a:cubicBezTo>
                    <a:pt x="675" y="238"/>
                    <a:pt x="675" y="237"/>
                    <a:pt x="674" y="237"/>
                  </a:cubicBezTo>
                  <a:cubicBezTo>
                    <a:pt x="673" y="237"/>
                    <a:pt x="673" y="238"/>
                    <a:pt x="673" y="238"/>
                  </a:cubicBezTo>
                  <a:close/>
                  <a:moveTo>
                    <a:pt x="673" y="257"/>
                  </a:moveTo>
                  <a:cubicBezTo>
                    <a:pt x="673" y="258"/>
                    <a:pt x="673" y="258"/>
                    <a:pt x="674" y="258"/>
                  </a:cubicBezTo>
                  <a:cubicBezTo>
                    <a:pt x="674" y="258"/>
                    <a:pt x="675" y="258"/>
                    <a:pt x="675" y="257"/>
                  </a:cubicBezTo>
                  <a:cubicBezTo>
                    <a:pt x="675" y="257"/>
                    <a:pt x="674" y="256"/>
                    <a:pt x="674" y="256"/>
                  </a:cubicBezTo>
                  <a:cubicBezTo>
                    <a:pt x="673" y="256"/>
                    <a:pt x="673" y="257"/>
                    <a:pt x="673" y="257"/>
                  </a:cubicBezTo>
                  <a:close/>
                  <a:moveTo>
                    <a:pt x="673" y="276"/>
                  </a:moveTo>
                  <a:cubicBezTo>
                    <a:pt x="673" y="277"/>
                    <a:pt x="673" y="277"/>
                    <a:pt x="674" y="277"/>
                  </a:cubicBezTo>
                  <a:cubicBezTo>
                    <a:pt x="674" y="277"/>
                    <a:pt x="675" y="277"/>
                    <a:pt x="675" y="276"/>
                  </a:cubicBezTo>
                  <a:cubicBezTo>
                    <a:pt x="675" y="276"/>
                    <a:pt x="674" y="276"/>
                    <a:pt x="674" y="276"/>
                  </a:cubicBezTo>
                  <a:cubicBezTo>
                    <a:pt x="673" y="276"/>
                    <a:pt x="673" y="276"/>
                    <a:pt x="673" y="276"/>
                  </a:cubicBezTo>
                  <a:close/>
                  <a:moveTo>
                    <a:pt x="673" y="296"/>
                  </a:moveTo>
                  <a:cubicBezTo>
                    <a:pt x="673" y="296"/>
                    <a:pt x="674" y="296"/>
                    <a:pt x="674" y="296"/>
                  </a:cubicBezTo>
                  <a:cubicBezTo>
                    <a:pt x="674" y="296"/>
                    <a:pt x="675" y="296"/>
                    <a:pt x="675" y="296"/>
                  </a:cubicBezTo>
                  <a:cubicBezTo>
                    <a:pt x="675" y="295"/>
                    <a:pt x="674" y="295"/>
                    <a:pt x="674" y="295"/>
                  </a:cubicBezTo>
                  <a:cubicBezTo>
                    <a:pt x="674" y="295"/>
                    <a:pt x="673" y="295"/>
                    <a:pt x="673" y="296"/>
                  </a:cubicBezTo>
                  <a:close/>
                  <a:moveTo>
                    <a:pt x="673" y="315"/>
                  </a:moveTo>
                  <a:cubicBezTo>
                    <a:pt x="673" y="315"/>
                    <a:pt x="674" y="315"/>
                    <a:pt x="674" y="315"/>
                  </a:cubicBezTo>
                  <a:cubicBezTo>
                    <a:pt x="674" y="315"/>
                    <a:pt x="674" y="315"/>
                    <a:pt x="674" y="315"/>
                  </a:cubicBezTo>
                  <a:cubicBezTo>
                    <a:pt x="674" y="314"/>
                    <a:pt x="674" y="314"/>
                    <a:pt x="674" y="314"/>
                  </a:cubicBezTo>
                  <a:cubicBezTo>
                    <a:pt x="674" y="314"/>
                    <a:pt x="673" y="314"/>
                    <a:pt x="673" y="315"/>
                  </a:cubicBezTo>
                  <a:close/>
                  <a:moveTo>
                    <a:pt x="674" y="334"/>
                  </a:moveTo>
                  <a:cubicBezTo>
                    <a:pt x="674" y="334"/>
                    <a:pt x="674" y="334"/>
                    <a:pt x="674" y="334"/>
                  </a:cubicBezTo>
                  <a:cubicBezTo>
                    <a:pt x="674" y="334"/>
                    <a:pt x="674" y="334"/>
                    <a:pt x="674" y="334"/>
                  </a:cubicBezTo>
                  <a:cubicBezTo>
                    <a:pt x="674" y="333"/>
                    <a:pt x="674" y="333"/>
                    <a:pt x="674" y="333"/>
                  </a:cubicBezTo>
                  <a:cubicBezTo>
                    <a:pt x="674" y="333"/>
                    <a:pt x="674" y="333"/>
                    <a:pt x="674" y="334"/>
                  </a:cubicBezTo>
                  <a:close/>
                  <a:moveTo>
                    <a:pt x="674" y="353"/>
                  </a:moveTo>
                  <a:cubicBezTo>
                    <a:pt x="674" y="353"/>
                    <a:pt x="674" y="353"/>
                    <a:pt x="674" y="353"/>
                  </a:cubicBezTo>
                  <a:cubicBezTo>
                    <a:pt x="674" y="352"/>
                    <a:pt x="674" y="352"/>
                    <a:pt x="674" y="352"/>
                  </a:cubicBezTo>
                  <a:cubicBezTo>
                    <a:pt x="674" y="352"/>
                    <a:pt x="674" y="352"/>
                    <a:pt x="674" y="353"/>
                  </a:cubicBezTo>
                  <a:cubicBezTo>
                    <a:pt x="674" y="353"/>
                    <a:pt x="674" y="353"/>
                    <a:pt x="674" y="353"/>
                  </a:cubicBezTo>
                  <a:close/>
                  <a:moveTo>
                    <a:pt x="674" y="372"/>
                  </a:move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ubicBezTo>
                    <a:pt x="674" y="372"/>
                    <a:pt x="674" y="372"/>
                    <a:pt x="674" y="372"/>
                  </a:cubicBezTo>
                  <a:close/>
                  <a:moveTo>
                    <a:pt x="655" y="3"/>
                  </a:moveTo>
                  <a:cubicBezTo>
                    <a:pt x="656" y="3"/>
                    <a:pt x="657" y="2"/>
                    <a:pt x="657" y="1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652" y="0"/>
                    <a:pt x="652" y="0"/>
                    <a:pt x="652" y="1"/>
                  </a:cubicBezTo>
                  <a:cubicBezTo>
                    <a:pt x="652" y="2"/>
                    <a:pt x="653" y="3"/>
                    <a:pt x="655" y="3"/>
                  </a:cubicBezTo>
                  <a:close/>
                  <a:moveTo>
                    <a:pt x="652" y="20"/>
                  </a:moveTo>
                  <a:cubicBezTo>
                    <a:pt x="652" y="21"/>
                    <a:pt x="653" y="22"/>
                    <a:pt x="655" y="22"/>
                  </a:cubicBezTo>
                  <a:cubicBezTo>
                    <a:pt x="656" y="22"/>
                    <a:pt x="657" y="21"/>
                    <a:pt x="657" y="20"/>
                  </a:cubicBezTo>
                  <a:cubicBezTo>
                    <a:pt x="657" y="18"/>
                    <a:pt x="656" y="17"/>
                    <a:pt x="655" y="17"/>
                  </a:cubicBezTo>
                  <a:cubicBezTo>
                    <a:pt x="653" y="17"/>
                    <a:pt x="652" y="18"/>
                    <a:pt x="652" y="20"/>
                  </a:cubicBezTo>
                  <a:close/>
                  <a:moveTo>
                    <a:pt x="652" y="39"/>
                  </a:moveTo>
                  <a:cubicBezTo>
                    <a:pt x="652" y="40"/>
                    <a:pt x="653" y="41"/>
                    <a:pt x="655" y="41"/>
                  </a:cubicBezTo>
                  <a:cubicBezTo>
                    <a:pt x="656" y="41"/>
                    <a:pt x="657" y="40"/>
                    <a:pt x="657" y="39"/>
                  </a:cubicBezTo>
                  <a:cubicBezTo>
                    <a:pt x="657" y="37"/>
                    <a:pt x="656" y="36"/>
                    <a:pt x="655" y="36"/>
                  </a:cubicBezTo>
                  <a:cubicBezTo>
                    <a:pt x="653" y="36"/>
                    <a:pt x="652" y="37"/>
                    <a:pt x="652" y="39"/>
                  </a:cubicBezTo>
                  <a:close/>
                  <a:moveTo>
                    <a:pt x="652" y="58"/>
                  </a:moveTo>
                  <a:cubicBezTo>
                    <a:pt x="652" y="59"/>
                    <a:pt x="654" y="60"/>
                    <a:pt x="655" y="60"/>
                  </a:cubicBezTo>
                  <a:cubicBezTo>
                    <a:pt x="656" y="60"/>
                    <a:pt x="657" y="59"/>
                    <a:pt x="657" y="58"/>
                  </a:cubicBezTo>
                  <a:cubicBezTo>
                    <a:pt x="657" y="56"/>
                    <a:pt x="656" y="55"/>
                    <a:pt x="655" y="55"/>
                  </a:cubicBezTo>
                  <a:cubicBezTo>
                    <a:pt x="654" y="55"/>
                    <a:pt x="652" y="56"/>
                    <a:pt x="652" y="58"/>
                  </a:cubicBezTo>
                  <a:close/>
                  <a:moveTo>
                    <a:pt x="653" y="77"/>
                  </a:moveTo>
                  <a:cubicBezTo>
                    <a:pt x="653" y="78"/>
                    <a:pt x="654" y="79"/>
                    <a:pt x="655" y="79"/>
                  </a:cubicBezTo>
                  <a:cubicBezTo>
                    <a:pt x="656" y="79"/>
                    <a:pt x="657" y="78"/>
                    <a:pt x="657" y="77"/>
                  </a:cubicBezTo>
                  <a:cubicBezTo>
                    <a:pt x="657" y="75"/>
                    <a:pt x="656" y="74"/>
                    <a:pt x="655" y="74"/>
                  </a:cubicBezTo>
                  <a:cubicBezTo>
                    <a:pt x="654" y="74"/>
                    <a:pt x="653" y="75"/>
                    <a:pt x="653" y="77"/>
                  </a:cubicBezTo>
                  <a:close/>
                  <a:moveTo>
                    <a:pt x="653" y="96"/>
                  </a:moveTo>
                  <a:cubicBezTo>
                    <a:pt x="653" y="97"/>
                    <a:pt x="654" y="98"/>
                    <a:pt x="655" y="98"/>
                  </a:cubicBezTo>
                  <a:cubicBezTo>
                    <a:pt x="656" y="98"/>
                    <a:pt x="657" y="97"/>
                    <a:pt x="657" y="96"/>
                  </a:cubicBezTo>
                  <a:cubicBezTo>
                    <a:pt x="657" y="94"/>
                    <a:pt x="656" y="93"/>
                    <a:pt x="655" y="93"/>
                  </a:cubicBezTo>
                  <a:cubicBezTo>
                    <a:pt x="654" y="93"/>
                    <a:pt x="653" y="94"/>
                    <a:pt x="653" y="96"/>
                  </a:cubicBezTo>
                  <a:close/>
                  <a:moveTo>
                    <a:pt x="653" y="115"/>
                  </a:moveTo>
                  <a:cubicBezTo>
                    <a:pt x="653" y="116"/>
                    <a:pt x="654" y="117"/>
                    <a:pt x="655" y="117"/>
                  </a:cubicBezTo>
                  <a:cubicBezTo>
                    <a:pt x="656" y="117"/>
                    <a:pt x="657" y="116"/>
                    <a:pt x="657" y="115"/>
                  </a:cubicBezTo>
                  <a:cubicBezTo>
                    <a:pt x="657" y="113"/>
                    <a:pt x="656" y="112"/>
                    <a:pt x="655" y="112"/>
                  </a:cubicBezTo>
                  <a:cubicBezTo>
                    <a:pt x="654" y="112"/>
                    <a:pt x="653" y="113"/>
                    <a:pt x="653" y="115"/>
                  </a:cubicBezTo>
                  <a:close/>
                  <a:moveTo>
                    <a:pt x="653" y="134"/>
                  </a:moveTo>
                  <a:cubicBezTo>
                    <a:pt x="653" y="135"/>
                    <a:pt x="654" y="136"/>
                    <a:pt x="655" y="136"/>
                  </a:cubicBezTo>
                  <a:cubicBezTo>
                    <a:pt x="656" y="136"/>
                    <a:pt x="657" y="135"/>
                    <a:pt x="657" y="134"/>
                  </a:cubicBezTo>
                  <a:cubicBezTo>
                    <a:pt x="657" y="133"/>
                    <a:pt x="656" y="132"/>
                    <a:pt x="655" y="132"/>
                  </a:cubicBezTo>
                  <a:cubicBezTo>
                    <a:pt x="654" y="132"/>
                    <a:pt x="653" y="133"/>
                    <a:pt x="653" y="134"/>
                  </a:cubicBezTo>
                  <a:close/>
                  <a:moveTo>
                    <a:pt x="653" y="153"/>
                  </a:moveTo>
                  <a:cubicBezTo>
                    <a:pt x="653" y="154"/>
                    <a:pt x="654" y="155"/>
                    <a:pt x="655" y="155"/>
                  </a:cubicBezTo>
                  <a:cubicBezTo>
                    <a:pt x="656" y="155"/>
                    <a:pt x="657" y="154"/>
                    <a:pt x="657" y="153"/>
                  </a:cubicBezTo>
                  <a:cubicBezTo>
                    <a:pt x="657" y="152"/>
                    <a:pt x="656" y="151"/>
                    <a:pt x="655" y="151"/>
                  </a:cubicBezTo>
                  <a:cubicBezTo>
                    <a:pt x="654" y="151"/>
                    <a:pt x="653" y="152"/>
                    <a:pt x="653" y="153"/>
                  </a:cubicBezTo>
                  <a:close/>
                  <a:moveTo>
                    <a:pt x="653" y="172"/>
                  </a:moveTo>
                  <a:cubicBezTo>
                    <a:pt x="653" y="173"/>
                    <a:pt x="654" y="174"/>
                    <a:pt x="655" y="174"/>
                  </a:cubicBezTo>
                  <a:cubicBezTo>
                    <a:pt x="656" y="174"/>
                    <a:pt x="657" y="173"/>
                    <a:pt x="657" y="172"/>
                  </a:cubicBezTo>
                  <a:cubicBezTo>
                    <a:pt x="657" y="171"/>
                    <a:pt x="656" y="170"/>
                    <a:pt x="655" y="170"/>
                  </a:cubicBezTo>
                  <a:cubicBezTo>
                    <a:pt x="654" y="170"/>
                    <a:pt x="653" y="171"/>
                    <a:pt x="653" y="172"/>
                  </a:cubicBezTo>
                  <a:close/>
                  <a:moveTo>
                    <a:pt x="653" y="191"/>
                  </a:moveTo>
                  <a:cubicBezTo>
                    <a:pt x="653" y="192"/>
                    <a:pt x="654" y="193"/>
                    <a:pt x="655" y="193"/>
                  </a:cubicBezTo>
                  <a:cubicBezTo>
                    <a:pt x="656" y="193"/>
                    <a:pt x="657" y="192"/>
                    <a:pt x="657" y="191"/>
                  </a:cubicBezTo>
                  <a:cubicBezTo>
                    <a:pt x="657" y="190"/>
                    <a:pt x="656" y="189"/>
                    <a:pt x="655" y="189"/>
                  </a:cubicBezTo>
                  <a:cubicBezTo>
                    <a:pt x="654" y="189"/>
                    <a:pt x="653" y="190"/>
                    <a:pt x="653" y="191"/>
                  </a:cubicBezTo>
                  <a:close/>
                  <a:moveTo>
                    <a:pt x="653" y="210"/>
                  </a:moveTo>
                  <a:cubicBezTo>
                    <a:pt x="653" y="211"/>
                    <a:pt x="654" y="211"/>
                    <a:pt x="655" y="211"/>
                  </a:cubicBezTo>
                  <a:cubicBezTo>
                    <a:pt x="656" y="211"/>
                    <a:pt x="656" y="211"/>
                    <a:pt x="656" y="210"/>
                  </a:cubicBezTo>
                  <a:cubicBezTo>
                    <a:pt x="656" y="209"/>
                    <a:pt x="656" y="208"/>
                    <a:pt x="655" y="208"/>
                  </a:cubicBezTo>
                  <a:cubicBezTo>
                    <a:pt x="654" y="208"/>
                    <a:pt x="653" y="209"/>
                    <a:pt x="653" y="210"/>
                  </a:cubicBezTo>
                  <a:close/>
                  <a:moveTo>
                    <a:pt x="653" y="229"/>
                  </a:moveTo>
                  <a:cubicBezTo>
                    <a:pt x="653" y="230"/>
                    <a:pt x="654" y="230"/>
                    <a:pt x="655" y="230"/>
                  </a:cubicBezTo>
                  <a:cubicBezTo>
                    <a:pt x="656" y="230"/>
                    <a:pt x="656" y="230"/>
                    <a:pt x="656" y="229"/>
                  </a:cubicBezTo>
                  <a:cubicBezTo>
                    <a:pt x="656" y="228"/>
                    <a:pt x="656" y="227"/>
                    <a:pt x="655" y="227"/>
                  </a:cubicBezTo>
                  <a:cubicBezTo>
                    <a:pt x="654" y="227"/>
                    <a:pt x="653" y="228"/>
                    <a:pt x="653" y="229"/>
                  </a:cubicBezTo>
                  <a:close/>
                  <a:moveTo>
                    <a:pt x="654" y="248"/>
                  </a:moveTo>
                  <a:cubicBezTo>
                    <a:pt x="654" y="249"/>
                    <a:pt x="654" y="249"/>
                    <a:pt x="655" y="249"/>
                  </a:cubicBezTo>
                  <a:cubicBezTo>
                    <a:pt x="656" y="249"/>
                    <a:pt x="656" y="249"/>
                    <a:pt x="656" y="248"/>
                  </a:cubicBezTo>
                  <a:cubicBezTo>
                    <a:pt x="656" y="247"/>
                    <a:pt x="656" y="247"/>
                    <a:pt x="655" y="247"/>
                  </a:cubicBezTo>
                  <a:cubicBezTo>
                    <a:pt x="654" y="247"/>
                    <a:pt x="654" y="247"/>
                    <a:pt x="654" y="248"/>
                  </a:cubicBezTo>
                  <a:close/>
                  <a:moveTo>
                    <a:pt x="654" y="267"/>
                  </a:moveTo>
                  <a:cubicBezTo>
                    <a:pt x="654" y="268"/>
                    <a:pt x="654" y="268"/>
                    <a:pt x="655" y="268"/>
                  </a:cubicBezTo>
                  <a:cubicBezTo>
                    <a:pt x="656" y="268"/>
                    <a:pt x="656" y="268"/>
                    <a:pt x="656" y="267"/>
                  </a:cubicBezTo>
                  <a:cubicBezTo>
                    <a:pt x="656" y="266"/>
                    <a:pt x="656" y="266"/>
                    <a:pt x="655" y="266"/>
                  </a:cubicBezTo>
                  <a:cubicBezTo>
                    <a:pt x="654" y="266"/>
                    <a:pt x="654" y="266"/>
                    <a:pt x="654" y="267"/>
                  </a:cubicBezTo>
                  <a:close/>
                  <a:moveTo>
                    <a:pt x="654" y="286"/>
                  </a:moveTo>
                  <a:cubicBezTo>
                    <a:pt x="654" y="287"/>
                    <a:pt x="654" y="287"/>
                    <a:pt x="655" y="287"/>
                  </a:cubicBezTo>
                  <a:cubicBezTo>
                    <a:pt x="655" y="287"/>
                    <a:pt x="656" y="287"/>
                    <a:pt x="656" y="286"/>
                  </a:cubicBezTo>
                  <a:cubicBezTo>
                    <a:pt x="656" y="285"/>
                    <a:pt x="655" y="285"/>
                    <a:pt x="655" y="285"/>
                  </a:cubicBezTo>
                  <a:cubicBezTo>
                    <a:pt x="654" y="285"/>
                    <a:pt x="654" y="285"/>
                    <a:pt x="654" y="286"/>
                  </a:cubicBezTo>
                  <a:close/>
                  <a:moveTo>
                    <a:pt x="654" y="305"/>
                  </a:moveTo>
                  <a:cubicBezTo>
                    <a:pt x="654" y="306"/>
                    <a:pt x="654" y="306"/>
                    <a:pt x="655" y="306"/>
                  </a:cubicBezTo>
                  <a:cubicBezTo>
                    <a:pt x="655" y="306"/>
                    <a:pt x="656" y="306"/>
                    <a:pt x="656" y="305"/>
                  </a:cubicBezTo>
                  <a:cubicBezTo>
                    <a:pt x="656" y="305"/>
                    <a:pt x="655" y="304"/>
                    <a:pt x="655" y="304"/>
                  </a:cubicBezTo>
                  <a:cubicBezTo>
                    <a:pt x="654" y="304"/>
                    <a:pt x="654" y="305"/>
                    <a:pt x="654" y="305"/>
                  </a:cubicBezTo>
                  <a:close/>
                  <a:moveTo>
                    <a:pt x="654" y="324"/>
                  </a:moveTo>
                  <a:cubicBezTo>
                    <a:pt x="654" y="324"/>
                    <a:pt x="654" y="325"/>
                    <a:pt x="655" y="325"/>
                  </a:cubicBezTo>
                  <a:cubicBezTo>
                    <a:pt x="655" y="325"/>
                    <a:pt x="656" y="324"/>
                    <a:pt x="656" y="324"/>
                  </a:cubicBezTo>
                  <a:cubicBezTo>
                    <a:pt x="656" y="324"/>
                    <a:pt x="655" y="323"/>
                    <a:pt x="655" y="323"/>
                  </a:cubicBezTo>
                  <a:cubicBezTo>
                    <a:pt x="654" y="323"/>
                    <a:pt x="654" y="324"/>
                    <a:pt x="654" y="324"/>
                  </a:cubicBezTo>
                  <a:close/>
                  <a:moveTo>
                    <a:pt x="654" y="343"/>
                  </a:moveTo>
                  <a:cubicBezTo>
                    <a:pt x="654" y="343"/>
                    <a:pt x="655" y="344"/>
                    <a:pt x="655" y="344"/>
                  </a:cubicBezTo>
                  <a:cubicBezTo>
                    <a:pt x="655" y="344"/>
                    <a:pt x="656" y="343"/>
                    <a:pt x="656" y="343"/>
                  </a:cubicBezTo>
                  <a:cubicBezTo>
                    <a:pt x="656" y="343"/>
                    <a:pt x="655" y="342"/>
                    <a:pt x="655" y="342"/>
                  </a:cubicBezTo>
                  <a:cubicBezTo>
                    <a:pt x="655" y="342"/>
                    <a:pt x="654" y="343"/>
                    <a:pt x="654" y="343"/>
                  </a:cubicBezTo>
                  <a:close/>
                  <a:moveTo>
                    <a:pt x="654" y="362"/>
                  </a:moveTo>
                  <a:cubicBezTo>
                    <a:pt x="654" y="362"/>
                    <a:pt x="655" y="363"/>
                    <a:pt x="655" y="363"/>
                  </a:cubicBezTo>
                  <a:cubicBezTo>
                    <a:pt x="655" y="363"/>
                    <a:pt x="655" y="362"/>
                    <a:pt x="655" y="362"/>
                  </a:cubicBezTo>
                  <a:cubicBezTo>
                    <a:pt x="655" y="362"/>
                    <a:pt x="655" y="362"/>
                    <a:pt x="655" y="362"/>
                  </a:cubicBezTo>
                  <a:cubicBezTo>
                    <a:pt x="655" y="362"/>
                    <a:pt x="654" y="362"/>
                    <a:pt x="654" y="362"/>
                  </a:cubicBezTo>
                  <a:close/>
                  <a:moveTo>
                    <a:pt x="655" y="381"/>
                  </a:move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ubicBezTo>
                    <a:pt x="655" y="381"/>
                    <a:pt x="655" y="381"/>
                    <a:pt x="655" y="381"/>
                  </a:cubicBezTo>
                  <a:close/>
                  <a:moveTo>
                    <a:pt x="655" y="400"/>
                  </a:move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ubicBezTo>
                    <a:pt x="655" y="400"/>
                    <a:pt x="655" y="400"/>
                    <a:pt x="655" y="400"/>
                  </a:cubicBezTo>
                  <a:close/>
                  <a:moveTo>
                    <a:pt x="633" y="10"/>
                  </a:moveTo>
                  <a:cubicBezTo>
                    <a:pt x="633" y="12"/>
                    <a:pt x="634" y="13"/>
                    <a:pt x="636" y="13"/>
                  </a:cubicBezTo>
                  <a:cubicBezTo>
                    <a:pt x="637" y="13"/>
                    <a:pt x="639" y="12"/>
                    <a:pt x="639" y="10"/>
                  </a:cubicBezTo>
                  <a:cubicBezTo>
                    <a:pt x="639" y="8"/>
                    <a:pt x="637" y="7"/>
                    <a:pt x="636" y="7"/>
                  </a:cubicBezTo>
                  <a:cubicBezTo>
                    <a:pt x="634" y="7"/>
                    <a:pt x="633" y="8"/>
                    <a:pt x="633" y="10"/>
                  </a:cubicBezTo>
                  <a:close/>
                  <a:moveTo>
                    <a:pt x="633" y="29"/>
                  </a:moveTo>
                  <a:cubicBezTo>
                    <a:pt x="633" y="31"/>
                    <a:pt x="634" y="32"/>
                    <a:pt x="636" y="32"/>
                  </a:cubicBezTo>
                  <a:cubicBezTo>
                    <a:pt x="637" y="32"/>
                    <a:pt x="639" y="31"/>
                    <a:pt x="639" y="29"/>
                  </a:cubicBezTo>
                  <a:cubicBezTo>
                    <a:pt x="639" y="27"/>
                    <a:pt x="637" y="26"/>
                    <a:pt x="636" y="26"/>
                  </a:cubicBezTo>
                  <a:cubicBezTo>
                    <a:pt x="634" y="26"/>
                    <a:pt x="633" y="27"/>
                    <a:pt x="633" y="29"/>
                  </a:cubicBezTo>
                  <a:close/>
                  <a:moveTo>
                    <a:pt x="633" y="48"/>
                  </a:moveTo>
                  <a:cubicBezTo>
                    <a:pt x="633" y="50"/>
                    <a:pt x="634" y="51"/>
                    <a:pt x="636" y="51"/>
                  </a:cubicBezTo>
                  <a:cubicBezTo>
                    <a:pt x="637" y="51"/>
                    <a:pt x="639" y="50"/>
                    <a:pt x="639" y="48"/>
                  </a:cubicBezTo>
                  <a:cubicBezTo>
                    <a:pt x="639" y="47"/>
                    <a:pt x="637" y="45"/>
                    <a:pt x="636" y="45"/>
                  </a:cubicBezTo>
                  <a:cubicBezTo>
                    <a:pt x="634" y="45"/>
                    <a:pt x="633" y="47"/>
                    <a:pt x="633" y="48"/>
                  </a:cubicBezTo>
                  <a:close/>
                  <a:moveTo>
                    <a:pt x="633" y="67"/>
                  </a:moveTo>
                  <a:cubicBezTo>
                    <a:pt x="633" y="69"/>
                    <a:pt x="634" y="70"/>
                    <a:pt x="636" y="70"/>
                  </a:cubicBezTo>
                  <a:cubicBezTo>
                    <a:pt x="637" y="70"/>
                    <a:pt x="639" y="69"/>
                    <a:pt x="639" y="67"/>
                  </a:cubicBezTo>
                  <a:cubicBezTo>
                    <a:pt x="639" y="66"/>
                    <a:pt x="637" y="64"/>
                    <a:pt x="636" y="64"/>
                  </a:cubicBezTo>
                  <a:cubicBezTo>
                    <a:pt x="634" y="64"/>
                    <a:pt x="633" y="66"/>
                    <a:pt x="633" y="67"/>
                  </a:cubicBezTo>
                  <a:close/>
                  <a:moveTo>
                    <a:pt x="633" y="86"/>
                  </a:moveTo>
                  <a:cubicBezTo>
                    <a:pt x="633" y="88"/>
                    <a:pt x="634" y="89"/>
                    <a:pt x="636" y="89"/>
                  </a:cubicBezTo>
                  <a:cubicBezTo>
                    <a:pt x="637" y="89"/>
                    <a:pt x="638" y="88"/>
                    <a:pt x="638" y="86"/>
                  </a:cubicBezTo>
                  <a:cubicBezTo>
                    <a:pt x="638" y="85"/>
                    <a:pt x="637" y="84"/>
                    <a:pt x="636" y="84"/>
                  </a:cubicBezTo>
                  <a:cubicBezTo>
                    <a:pt x="634" y="84"/>
                    <a:pt x="633" y="85"/>
                    <a:pt x="633" y="86"/>
                  </a:cubicBezTo>
                  <a:close/>
                  <a:moveTo>
                    <a:pt x="633" y="105"/>
                  </a:moveTo>
                  <a:cubicBezTo>
                    <a:pt x="633" y="107"/>
                    <a:pt x="634" y="108"/>
                    <a:pt x="636" y="108"/>
                  </a:cubicBezTo>
                  <a:cubicBezTo>
                    <a:pt x="637" y="108"/>
                    <a:pt x="638" y="107"/>
                    <a:pt x="638" y="105"/>
                  </a:cubicBezTo>
                  <a:cubicBezTo>
                    <a:pt x="638" y="104"/>
                    <a:pt x="637" y="103"/>
                    <a:pt x="636" y="103"/>
                  </a:cubicBezTo>
                  <a:cubicBezTo>
                    <a:pt x="634" y="103"/>
                    <a:pt x="633" y="104"/>
                    <a:pt x="633" y="105"/>
                  </a:cubicBezTo>
                  <a:close/>
                  <a:moveTo>
                    <a:pt x="633" y="124"/>
                  </a:moveTo>
                  <a:cubicBezTo>
                    <a:pt x="633" y="126"/>
                    <a:pt x="635" y="127"/>
                    <a:pt x="636" y="127"/>
                  </a:cubicBezTo>
                  <a:cubicBezTo>
                    <a:pt x="637" y="127"/>
                    <a:pt x="638" y="126"/>
                    <a:pt x="638" y="124"/>
                  </a:cubicBezTo>
                  <a:cubicBezTo>
                    <a:pt x="638" y="123"/>
                    <a:pt x="637" y="122"/>
                    <a:pt x="636" y="122"/>
                  </a:cubicBezTo>
                  <a:cubicBezTo>
                    <a:pt x="635" y="122"/>
                    <a:pt x="633" y="123"/>
                    <a:pt x="633" y="124"/>
                  </a:cubicBezTo>
                  <a:close/>
                  <a:moveTo>
                    <a:pt x="634" y="143"/>
                  </a:moveTo>
                  <a:cubicBezTo>
                    <a:pt x="634" y="145"/>
                    <a:pt x="635" y="146"/>
                    <a:pt x="636" y="146"/>
                  </a:cubicBezTo>
                  <a:cubicBezTo>
                    <a:pt x="637" y="146"/>
                    <a:pt x="638" y="145"/>
                    <a:pt x="638" y="143"/>
                  </a:cubicBezTo>
                  <a:cubicBezTo>
                    <a:pt x="638" y="142"/>
                    <a:pt x="637" y="141"/>
                    <a:pt x="636" y="141"/>
                  </a:cubicBezTo>
                  <a:cubicBezTo>
                    <a:pt x="635" y="141"/>
                    <a:pt x="634" y="142"/>
                    <a:pt x="634" y="143"/>
                  </a:cubicBezTo>
                  <a:close/>
                  <a:moveTo>
                    <a:pt x="634" y="162"/>
                  </a:moveTo>
                  <a:cubicBezTo>
                    <a:pt x="634" y="163"/>
                    <a:pt x="635" y="164"/>
                    <a:pt x="636" y="164"/>
                  </a:cubicBezTo>
                  <a:cubicBezTo>
                    <a:pt x="637" y="164"/>
                    <a:pt x="638" y="163"/>
                    <a:pt x="638" y="162"/>
                  </a:cubicBezTo>
                  <a:cubicBezTo>
                    <a:pt x="638" y="161"/>
                    <a:pt x="637" y="160"/>
                    <a:pt x="636" y="160"/>
                  </a:cubicBezTo>
                  <a:cubicBezTo>
                    <a:pt x="635" y="160"/>
                    <a:pt x="634" y="161"/>
                    <a:pt x="634" y="162"/>
                  </a:cubicBezTo>
                  <a:close/>
                  <a:moveTo>
                    <a:pt x="634" y="181"/>
                  </a:moveTo>
                  <a:cubicBezTo>
                    <a:pt x="634" y="182"/>
                    <a:pt x="635" y="183"/>
                    <a:pt x="636" y="183"/>
                  </a:cubicBezTo>
                  <a:cubicBezTo>
                    <a:pt x="637" y="183"/>
                    <a:pt x="638" y="182"/>
                    <a:pt x="638" y="181"/>
                  </a:cubicBezTo>
                  <a:cubicBezTo>
                    <a:pt x="638" y="180"/>
                    <a:pt x="637" y="179"/>
                    <a:pt x="636" y="179"/>
                  </a:cubicBezTo>
                  <a:cubicBezTo>
                    <a:pt x="635" y="179"/>
                    <a:pt x="634" y="180"/>
                    <a:pt x="634" y="181"/>
                  </a:cubicBezTo>
                  <a:close/>
                  <a:moveTo>
                    <a:pt x="634" y="200"/>
                  </a:moveTo>
                  <a:cubicBezTo>
                    <a:pt x="634" y="201"/>
                    <a:pt x="635" y="202"/>
                    <a:pt x="636" y="202"/>
                  </a:cubicBezTo>
                  <a:cubicBezTo>
                    <a:pt x="637" y="202"/>
                    <a:pt x="638" y="201"/>
                    <a:pt x="638" y="200"/>
                  </a:cubicBezTo>
                  <a:cubicBezTo>
                    <a:pt x="638" y="199"/>
                    <a:pt x="637" y="198"/>
                    <a:pt x="636" y="198"/>
                  </a:cubicBezTo>
                  <a:cubicBezTo>
                    <a:pt x="635" y="198"/>
                    <a:pt x="634" y="199"/>
                    <a:pt x="634" y="200"/>
                  </a:cubicBezTo>
                  <a:close/>
                  <a:moveTo>
                    <a:pt x="634" y="219"/>
                  </a:moveTo>
                  <a:cubicBezTo>
                    <a:pt x="634" y="220"/>
                    <a:pt x="635" y="221"/>
                    <a:pt x="636" y="221"/>
                  </a:cubicBezTo>
                  <a:cubicBezTo>
                    <a:pt x="637" y="221"/>
                    <a:pt x="638" y="220"/>
                    <a:pt x="638" y="219"/>
                  </a:cubicBezTo>
                  <a:cubicBezTo>
                    <a:pt x="638" y="218"/>
                    <a:pt x="637" y="218"/>
                    <a:pt x="636" y="218"/>
                  </a:cubicBezTo>
                  <a:cubicBezTo>
                    <a:pt x="635" y="218"/>
                    <a:pt x="634" y="218"/>
                    <a:pt x="634" y="219"/>
                  </a:cubicBezTo>
                  <a:close/>
                  <a:moveTo>
                    <a:pt x="634" y="238"/>
                  </a:moveTo>
                  <a:cubicBezTo>
                    <a:pt x="634" y="239"/>
                    <a:pt x="635" y="240"/>
                    <a:pt x="636" y="240"/>
                  </a:cubicBezTo>
                  <a:cubicBezTo>
                    <a:pt x="637" y="240"/>
                    <a:pt x="637" y="239"/>
                    <a:pt x="637" y="238"/>
                  </a:cubicBezTo>
                  <a:cubicBezTo>
                    <a:pt x="637" y="238"/>
                    <a:pt x="637" y="237"/>
                    <a:pt x="636" y="237"/>
                  </a:cubicBezTo>
                  <a:cubicBezTo>
                    <a:pt x="635" y="237"/>
                    <a:pt x="634" y="238"/>
                    <a:pt x="634" y="238"/>
                  </a:cubicBezTo>
                  <a:close/>
                  <a:moveTo>
                    <a:pt x="634" y="257"/>
                  </a:moveTo>
                  <a:cubicBezTo>
                    <a:pt x="634" y="258"/>
                    <a:pt x="635" y="259"/>
                    <a:pt x="636" y="259"/>
                  </a:cubicBezTo>
                  <a:cubicBezTo>
                    <a:pt x="637" y="259"/>
                    <a:pt x="637" y="258"/>
                    <a:pt x="637" y="257"/>
                  </a:cubicBezTo>
                  <a:cubicBezTo>
                    <a:pt x="637" y="257"/>
                    <a:pt x="637" y="256"/>
                    <a:pt x="636" y="256"/>
                  </a:cubicBezTo>
                  <a:cubicBezTo>
                    <a:pt x="635" y="256"/>
                    <a:pt x="634" y="257"/>
                    <a:pt x="634" y="257"/>
                  </a:cubicBezTo>
                  <a:close/>
                  <a:moveTo>
                    <a:pt x="635" y="276"/>
                  </a:moveTo>
                  <a:cubicBezTo>
                    <a:pt x="635" y="277"/>
                    <a:pt x="635" y="278"/>
                    <a:pt x="636" y="278"/>
                  </a:cubicBezTo>
                  <a:cubicBezTo>
                    <a:pt x="637" y="278"/>
                    <a:pt x="637" y="277"/>
                    <a:pt x="637" y="276"/>
                  </a:cubicBezTo>
                  <a:cubicBezTo>
                    <a:pt x="637" y="276"/>
                    <a:pt x="637" y="275"/>
                    <a:pt x="636" y="275"/>
                  </a:cubicBezTo>
                  <a:cubicBezTo>
                    <a:pt x="635" y="275"/>
                    <a:pt x="635" y="276"/>
                    <a:pt x="635" y="276"/>
                  </a:cubicBezTo>
                  <a:close/>
                  <a:moveTo>
                    <a:pt x="635" y="296"/>
                  </a:moveTo>
                  <a:cubicBezTo>
                    <a:pt x="635" y="296"/>
                    <a:pt x="635" y="297"/>
                    <a:pt x="636" y="297"/>
                  </a:cubicBezTo>
                  <a:cubicBezTo>
                    <a:pt x="636" y="297"/>
                    <a:pt x="637" y="296"/>
                    <a:pt x="637" y="296"/>
                  </a:cubicBezTo>
                  <a:cubicBezTo>
                    <a:pt x="637" y="295"/>
                    <a:pt x="636" y="294"/>
                    <a:pt x="636" y="294"/>
                  </a:cubicBezTo>
                  <a:cubicBezTo>
                    <a:pt x="635" y="294"/>
                    <a:pt x="635" y="295"/>
                    <a:pt x="635" y="296"/>
                  </a:cubicBezTo>
                  <a:close/>
                  <a:moveTo>
                    <a:pt x="635" y="315"/>
                  </a:moveTo>
                  <a:cubicBezTo>
                    <a:pt x="635" y="315"/>
                    <a:pt x="635" y="316"/>
                    <a:pt x="636" y="316"/>
                  </a:cubicBezTo>
                  <a:cubicBezTo>
                    <a:pt x="636" y="316"/>
                    <a:pt x="637" y="315"/>
                    <a:pt x="637" y="315"/>
                  </a:cubicBezTo>
                  <a:cubicBezTo>
                    <a:pt x="637" y="314"/>
                    <a:pt x="636" y="314"/>
                    <a:pt x="636" y="314"/>
                  </a:cubicBezTo>
                  <a:cubicBezTo>
                    <a:pt x="635" y="314"/>
                    <a:pt x="635" y="314"/>
                    <a:pt x="635" y="315"/>
                  </a:cubicBezTo>
                  <a:close/>
                  <a:moveTo>
                    <a:pt x="635" y="334"/>
                  </a:moveTo>
                  <a:cubicBezTo>
                    <a:pt x="635" y="334"/>
                    <a:pt x="635" y="334"/>
                    <a:pt x="636" y="334"/>
                  </a:cubicBezTo>
                  <a:cubicBezTo>
                    <a:pt x="636" y="334"/>
                    <a:pt x="637" y="334"/>
                    <a:pt x="637" y="334"/>
                  </a:cubicBezTo>
                  <a:cubicBezTo>
                    <a:pt x="637" y="333"/>
                    <a:pt x="636" y="333"/>
                    <a:pt x="636" y="333"/>
                  </a:cubicBezTo>
                  <a:cubicBezTo>
                    <a:pt x="635" y="333"/>
                    <a:pt x="635" y="333"/>
                    <a:pt x="635" y="334"/>
                  </a:cubicBezTo>
                  <a:close/>
                  <a:moveTo>
                    <a:pt x="635" y="353"/>
                  </a:moveTo>
                  <a:cubicBezTo>
                    <a:pt x="635" y="353"/>
                    <a:pt x="635" y="353"/>
                    <a:pt x="636" y="353"/>
                  </a:cubicBezTo>
                  <a:cubicBezTo>
                    <a:pt x="636" y="353"/>
                    <a:pt x="637" y="353"/>
                    <a:pt x="637" y="353"/>
                  </a:cubicBezTo>
                  <a:cubicBezTo>
                    <a:pt x="637" y="352"/>
                    <a:pt x="636" y="352"/>
                    <a:pt x="636" y="352"/>
                  </a:cubicBezTo>
                  <a:cubicBezTo>
                    <a:pt x="635" y="352"/>
                    <a:pt x="635" y="352"/>
                    <a:pt x="635" y="353"/>
                  </a:cubicBezTo>
                  <a:close/>
                  <a:moveTo>
                    <a:pt x="635" y="372"/>
                  </a:moveTo>
                  <a:cubicBezTo>
                    <a:pt x="635" y="372"/>
                    <a:pt x="636" y="372"/>
                    <a:pt x="636" y="372"/>
                  </a:cubicBezTo>
                  <a:cubicBezTo>
                    <a:pt x="636" y="372"/>
                    <a:pt x="636" y="372"/>
                    <a:pt x="636" y="372"/>
                  </a:cubicBezTo>
                  <a:cubicBezTo>
                    <a:pt x="636" y="371"/>
                    <a:pt x="636" y="371"/>
                    <a:pt x="636" y="371"/>
                  </a:cubicBezTo>
                  <a:cubicBezTo>
                    <a:pt x="636" y="371"/>
                    <a:pt x="635" y="371"/>
                    <a:pt x="635" y="372"/>
                  </a:cubicBezTo>
                  <a:close/>
                  <a:moveTo>
                    <a:pt x="635" y="391"/>
                  </a:moveTo>
                  <a:cubicBezTo>
                    <a:pt x="635" y="391"/>
                    <a:pt x="636" y="391"/>
                    <a:pt x="636" y="391"/>
                  </a:cubicBezTo>
                  <a:cubicBezTo>
                    <a:pt x="636" y="391"/>
                    <a:pt x="636" y="391"/>
                    <a:pt x="636" y="391"/>
                  </a:cubicBezTo>
                  <a:cubicBezTo>
                    <a:pt x="636" y="390"/>
                    <a:pt x="636" y="390"/>
                    <a:pt x="636" y="390"/>
                  </a:cubicBezTo>
                  <a:cubicBezTo>
                    <a:pt x="636" y="390"/>
                    <a:pt x="635" y="390"/>
                    <a:pt x="635" y="391"/>
                  </a:cubicBezTo>
                  <a:close/>
                  <a:moveTo>
                    <a:pt x="636" y="410"/>
                  </a:move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6" y="410"/>
                    <a:pt x="636" y="410"/>
                    <a:pt x="636" y="410"/>
                  </a:cubicBezTo>
                  <a:close/>
                  <a:moveTo>
                    <a:pt x="617" y="4"/>
                  </a:moveTo>
                  <a:cubicBezTo>
                    <a:pt x="619" y="4"/>
                    <a:pt x="620" y="2"/>
                    <a:pt x="620" y="1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1"/>
                  </a:cubicBezTo>
                  <a:cubicBezTo>
                    <a:pt x="613" y="2"/>
                    <a:pt x="615" y="4"/>
                    <a:pt x="617" y="4"/>
                  </a:cubicBezTo>
                  <a:close/>
                  <a:moveTo>
                    <a:pt x="614" y="20"/>
                  </a:moveTo>
                  <a:cubicBezTo>
                    <a:pt x="614" y="21"/>
                    <a:pt x="615" y="23"/>
                    <a:pt x="617" y="23"/>
                  </a:cubicBezTo>
                  <a:cubicBezTo>
                    <a:pt x="619" y="23"/>
                    <a:pt x="620" y="21"/>
                    <a:pt x="620" y="20"/>
                  </a:cubicBezTo>
                  <a:cubicBezTo>
                    <a:pt x="620" y="18"/>
                    <a:pt x="619" y="16"/>
                    <a:pt x="617" y="16"/>
                  </a:cubicBezTo>
                  <a:cubicBezTo>
                    <a:pt x="615" y="16"/>
                    <a:pt x="614" y="18"/>
                    <a:pt x="614" y="20"/>
                  </a:cubicBezTo>
                  <a:close/>
                  <a:moveTo>
                    <a:pt x="614" y="39"/>
                  </a:moveTo>
                  <a:cubicBezTo>
                    <a:pt x="614" y="40"/>
                    <a:pt x="615" y="42"/>
                    <a:pt x="617" y="42"/>
                  </a:cubicBezTo>
                  <a:cubicBezTo>
                    <a:pt x="619" y="42"/>
                    <a:pt x="620" y="40"/>
                    <a:pt x="620" y="39"/>
                  </a:cubicBezTo>
                  <a:cubicBezTo>
                    <a:pt x="620" y="37"/>
                    <a:pt x="619" y="35"/>
                    <a:pt x="617" y="35"/>
                  </a:cubicBezTo>
                  <a:cubicBezTo>
                    <a:pt x="615" y="35"/>
                    <a:pt x="614" y="37"/>
                    <a:pt x="614" y="39"/>
                  </a:cubicBezTo>
                  <a:close/>
                  <a:moveTo>
                    <a:pt x="614" y="58"/>
                  </a:moveTo>
                  <a:cubicBezTo>
                    <a:pt x="614" y="59"/>
                    <a:pt x="615" y="61"/>
                    <a:pt x="617" y="61"/>
                  </a:cubicBezTo>
                  <a:cubicBezTo>
                    <a:pt x="619" y="61"/>
                    <a:pt x="620" y="59"/>
                    <a:pt x="620" y="58"/>
                  </a:cubicBezTo>
                  <a:cubicBezTo>
                    <a:pt x="620" y="56"/>
                    <a:pt x="619" y="54"/>
                    <a:pt x="617" y="54"/>
                  </a:cubicBezTo>
                  <a:cubicBezTo>
                    <a:pt x="615" y="54"/>
                    <a:pt x="614" y="56"/>
                    <a:pt x="614" y="58"/>
                  </a:cubicBezTo>
                  <a:close/>
                  <a:moveTo>
                    <a:pt x="614" y="77"/>
                  </a:moveTo>
                  <a:cubicBezTo>
                    <a:pt x="614" y="78"/>
                    <a:pt x="615" y="80"/>
                    <a:pt x="617" y="80"/>
                  </a:cubicBezTo>
                  <a:cubicBezTo>
                    <a:pt x="618" y="80"/>
                    <a:pt x="620" y="78"/>
                    <a:pt x="620" y="77"/>
                  </a:cubicBezTo>
                  <a:cubicBezTo>
                    <a:pt x="620" y="75"/>
                    <a:pt x="618" y="74"/>
                    <a:pt x="617" y="74"/>
                  </a:cubicBezTo>
                  <a:cubicBezTo>
                    <a:pt x="615" y="74"/>
                    <a:pt x="614" y="75"/>
                    <a:pt x="614" y="77"/>
                  </a:cubicBezTo>
                  <a:close/>
                  <a:moveTo>
                    <a:pt x="614" y="96"/>
                  </a:moveTo>
                  <a:cubicBezTo>
                    <a:pt x="614" y="97"/>
                    <a:pt x="615" y="99"/>
                    <a:pt x="617" y="99"/>
                  </a:cubicBezTo>
                  <a:cubicBezTo>
                    <a:pt x="618" y="99"/>
                    <a:pt x="620" y="97"/>
                    <a:pt x="620" y="96"/>
                  </a:cubicBezTo>
                  <a:cubicBezTo>
                    <a:pt x="620" y="94"/>
                    <a:pt x="618" y="93"/>
                    <a:pt x="617" y="93"/>
                  </a:cubicBezTo>
                  <a:cubicBezTo>
                    <a:pt x="615" y="93"/>
                    <a:pt x="614" y="94"/>
                    <a:pt x="614" y="96"/>
                  </a:cubicBezTo>
                  <a:close/>
                  <a:moveTo>
                    <a:pt x="614" y="115"/>
                  </a:moveTo>
                  <a:cubicBezTo>
                    <a:pt x="614" y="116"/>
                    <a:pt x="615" y="118"/>
                    <a:pt x="617" y="118"/>
                  </a:cubicBezTo>
                  <a:cubicBezTo>
                    <a:pt x="618" y="118"/>
                    <a:pt x="620" y="116"/>
                    <a:pt x="620" y="115"/>
                  </a:cubicBezTo>
                  <a:cubicBezTo>
                    <a:pt x="620" y="113"/>
                    <a:pt x="618" y="112"/>
                    <a:pt x="617" y="112"/>
                  </a:cubicBezTo>
                  <a:cubicBezTo>
                    <a:pt x="615" y="112"/>
                    <a:pt x="614" y="113"/>
                    <a:pt x="614" y="115"/>
                  </a:cubicBezTo>
                  <a:close/>
                  <a:moveTo>
                    <a:pt x="614" y="134"/>
                  </a:moveTo>
                  <a:cubicBezTo>
                    <a:pt x="614" y="135"/>
                    <a:pt x="615" y="136"/>
                    <a:pt x="617" y="136"/>
                  </a:cubicBezTo>
                  <a:cubicBezTo>
                    <a:pt x="618" y="136"/>
                    <a:pt x="620" y="135"/>
                    <a:pt x="620" y="134"/>
                  </a:cubicBezTo>
                  <a:cubicBezTo>
                    <a:pt x="620" y="132"/>
                    <a:pt x="618" y="131"/>
                    <a:pt x="617" y="131"/>
                  </a:cubicBezTo>
                  <a:cubicBezTo>
                    <a:pt x="615" y="131"/>
                    <a:pt x="614" y="132"/>
                    <a:pt x="614" y="134"/>
                  </a:cubicBezTo>
                  <a:close/>
                  <a:moveTo>
                    <a:pt x="614" y="153"/>
                  </a:moveTo>
                  <a:cubicBezTo>
                    <a:pt x="614" y="154"/>
                    <a:pt x="615" y="155"/>
                    <a:pt x="617" y="155"/>
                  </a:cubicBezTo>
                  <a:cubicBezTo>
                    <a:pt x="618" y="155"/>
                    <a:pt x="619" y="154"/>
                    <a:pt x="619" y="153"/>
                  </a:cubicBezTo>
                  <a:cubicBezTo>
                    <a:pt x="619" y="151"/>
                    <a:pt x="618" y="150"/>
                    <a:pt x="617" y="150"/>
                  </a:cubicBezTo>
                  <a:cubicBezTo>
                    <a:pt x="615" y="150"/>
                    <a:pt x="614" y="151"/>
                    <a:pt x="614" y="153"/>
                  </a:cubicBezTo>
                  <a:close/>
                  <a:moveTo>
                    <a:pt x="614" y="172"/>
                  </a:moveTo>
                  <a:cubicBezTo>
                    <a:pt x="614" y="173"/>
                    <a:pt x="615" y="174"/>
                    <a:pt x="617" y="174"/>
                  </a:cubicBezTo>
                  <a:cubicBezTo>
                    <a:pt x="618" y="174"/>
                    <a:pt x="619" y="173"/>
                    <a:pt x="619" y="172"/>
                  </a:cubicBezTo>
                  <a:cubicBezTo>
                    <a:pt x="619" y="170"/>
                    <a:pt x="618" y="169"/>
                    <a:pt x="617" y="169"/>
                  </a:cubicBezTo>
                  <a:cubicBezTo>
                    <a:pt x="615" y="169"/>
                    <a:pt x="614" y="170"/>
                    <a:pt x="614" y="172"/>
                  </a:cubicBezTo>
                  <a:close/>
                  <a:moveTo>
                    <a:pt x="614" y="191"/>
                  </a:moveTo>
                  <a:cubicBezTo>
                    <a:pt x="614" y="192"/>
                    <a:pt x="616" y="193"/>
                    <a:pt x="617" y="193"/>
                  </a:cubicBezTo>
                  <a:cubicBezTo>
                    <a:pt x="618" y="193"/>
                    <a:pt x="619" y="192"/>
                    <a:pt x="619" y="191"/>
                  </a:cubicBezTo>
                  <a:cubicBezTo>
                    <a:pt x="619" y="190"/>
                    <a:pt x="618" y="188"/>
                    <a:pt x="617" y="188"/>
                  </a:cubicBezTo>
                  <a:cubicBezTo>
                    <a:pt x="616" y="188"/>
                    <a:pt x="614" y="190"/>
                    <a:pt x="614" y="191"/>
                  </a:cubicBezTo>
                  <a:close/>
                  <a:moveTo>
                    <a:pt x="615" y="210"/>
                  </a:moveTo>
                  <a:cubicBezTo>
                    <a:pt x="615" y="211"/>
                    <a:pt x="616" y="212"/>
                    <a:pt x="617" y="212"/>
                  </a:cubicBezTo>
                  <a:cubicBezTo>
                    <a:pt x="618" y="212"/>
                    <a:pt x="619" y="211"/>
                    <a:pt x="619" y="210"/>
                  </a:cubicBezTo>
                  <a:cubicBezTo>
                    <a:pt x="619" y="209"/>
                    <a:pt x="618" y="208"/>
                    <a:pt x="617" y="208"/>
                  </a:cubicBezTo>
                  <a:cubicBezTo>
                    <a:pt x="616" y="208"/>
                    <a:pt x="615" y="209"/>
                    <a:pt x="615" y="210"/>
                  </a:cubicBezTo>
                  <a:close/>
                  <a:moveTo>
                    <a:pt x="615" y="229"/>
                  </a:moveTo>
                  <a:cubicBezTo>
                    <a:pt x="615" y="230"/>
                    <a:pt x="616" y="231"/>
                    <a:pt x="617" y="231"/>
                  </a:cubicBezTo>
                  <a:cubicBezTo>
                    <a:pt x="618" y="231"/>
                    <a:pt x="619" y="230"/>
                    <a:pt x="619" y="229"/>
                  </a:cubicBezTo>
                  <a:cubicBezTo>
                    <a:pt x="619" y="228"/>
                    <a:pt x="618" y="227"/>
                    <a:pt x="617" y="227"/>
                  </a:cubicBezTo>
                  <a:cubicBezTo>
                    <a:pt x="616" y="227"/>
                    <a:pt x="615" y="228"/>
                    <a:pt x="615" y="229"/>
                  </a:cubicBezTo>
                  <a:close/>
                  <a:moveTo>
                    <a:pt x="615" y="248"/>
                  </a:moveTo>
                  <a:cubicBezTo>
                    <a:pt x="615" y="249"/>
                    <a:pt x="616" y="250"/>
                    <a:pt x="617" y="250"/>
                  </a:cubicBezTo>
                  <a:cubicBezTo>
                    <a:pt x="618" y="250"/>
                    <a:pt x="619" y="249"/>
                    <a:pt x="619" y="248"/>
                  </a:cubicBezTo>
                  <a:cubicBezTo>
                    <a:pt x="619" y="247"/>
                    <a:pt x="618" y="246"/>
                    <a:pt x="617" y="246"/>
                  </a:cubicBezTo>
                  <a:cubicBezTo>
                    <a:pt x="616" y="246"/>
                    <a:pt x="615" y="247"/>
                    <a:pt x="615" y="248"/>
                  </a:cubicBezTo>
                  <a:close/>
                  <a:moveTo>
                    <a:pt x="615" y="267"/>
                  </a:moveTo>
                  <a:cubicBezTo>
                    <a:pt x="615" y="268"/>
                    <a:pt x="616" y="269"/>
                    <a:pt x="617" y="269"/>
                  </a:cubicBezTo>
                  <a:cubicBezTo>
                    <a:pt x="618" y="269"/>
                    <a:pt x="619" y="268"/>
                    <a:pt x="619" y="267"/>
                  </a:cubicBezTo>
                  <a:cubicBezTo>
                    <a:pt x="619" y="266"/>
                    <a:pt x="618" y="265"/>
                    <a:pt x="617" y="265"/>
                  </a:cubicBezTo>
                  <a:cubicBezTo>
                    <a:pt x="616" y="265"/>
                    <a:pt x="615" y="266"/>
                    <a:pt x="615" y="267"/>
                  </a:cubicBezTo>
                  <a:close/>
                  <a:moveTo>
                    <a:pt x="615" y="286"/>
                  </a:moveTo>
                  <a:cubicBezTo>
                    <a:pt x="615" y="287"/>
                    <a:pt x="616" y="288"/>
                    <a:pt x="617" y="288"/>
                  </a:cubicBezTo>
                  <a:cubicBezTo>
                    <a:pt x="618" y="288"/>
                    <a:pt x="618" y="287"/>
                    <a:pt x="618" y="286"/>
                  </a:cubicBezTo>
                  <a:cubicBezTo>
                    <a:pt x="618" y="285"/>
                    <a:pt x="618" y="284"/>
                    <a:pt x="617" y="284"/>
                  </a:cubicBezTo>
                  <a:cubicBezTo>
                    <a:pt x="616" y="284"/>
                    <a:pt x="615" y="285"/>
                    <a:pt x="615" y="286"/>
                  </a:cubicBezTo>
                  <a:close/>
                  <a:moveTo>
                    <a:pt x="615" y="305"/>
                  </a:moveTo>
                  <a:cubicBezTo>
                    <a:pt x="615" y="306"/>
                    <a:pt x="616" y="306"/>
                    <a:pt x="617" y="306"/>
                  </a:cubicBezTo>
                  <a:cubicBezTo>
                    <a:pt x="618" y="306"/>
                    <a:pt x="618" y="306"/>
                    <a:pt x="618" y="305"/>
                  </a:cubicBezTo>
                  <a:cubicBezTo>
                    <a:pt x="618" y="304"/>
                    <a:pt x="618" y="304"/>
                    <a:pt x="617" y="304"/>
                  </a:cubicBezTo>
                  <a:cubicBezTo>
                    <a:pt x="616" y="304"/>
                    <a:pt x="615" y="304"/>
                    <a:pt x="615" y="305"/>
                  </a:cubicBezTo>
                  <a:close/>
                  <a:moveTo>
                    <a:pt x="616" y="324"/>
                  </a:moveTo>
                  <a:cubicBezTo>
                    <a:pt x="616" y="325"/>
                    <a:pt x="616" y="325"/>
                    <a:pt x="617" y="325"/>
                  </a:cubicBezTo>
                  <a:cubicBezTo>
                    <a:pt x="617" y="325"/>
                    <a:pt x="618" y="325"/>
                    <a:pt x="618" y="324"/>
                  </a:cubicBezTo>
                  <a:cubicBezTo>
                    <a:pt x="618" y="323"/>
                    <a:pt x="617" y="323"/>
                    <a:pt x="617" y="323"/>
                  </a:cubicBezTo>
                  <a:cubicBezTo>
                    <a:pt x="616" y="323"/>
                    <a:pt x="616" y="323"/>
                    <a:pt x="616" y="324"/>
                  </a:cubicBezTo>
                  <a:close/>
                  <a:moveTo>
                    <a:pt x="616" y="343"/>
                  </a:moveTo>
                  <a:cubicBezTo>
                    <a:pt x="616" y="344"/>
                    <a:pt x="616" y="344"/>
                    <a:pt x="617" y="344"/>
                  </a:cubicBezTo>
                  <a:cubicBezTo>
                    <a:pt x="617" y="344"/>
                    <a:pt x="618" y="344"/>
                    <a:pt x="618" y="343"/>
                  </a:cubicBezTo>
                  <a:cubicBezTo>
                    <a:pt x="618" y="342"/>
                    <a:pt x="617" y="342"/>
                    <a:pt x="617" y="342"/>
                  </a:cubicBezTo>
                  <a:cubicBezTo>
                    <a:pt x="616" y="342"/>
                    <a:pt x="616" y="342"/>
                    <a:pt x="616" y="343"/>
                  </a:cubicBezTo>
                  <a:close/>
                  <a:moveTo>
                    <a:pt x="616" y="362"/>
                  </a:moveTo>
                  <a:cubicBezTo>
                    <a:pt x="616" y="363"/>
                    <a:pt x="616" y="363"/>
                    <a:pt x="617" y="363"/>
                  </a:cubicBezTo>
                  <a:cubicBezTo>
                    <a:pt x="617" y="363"/>
                    <a:pt x="618" y="363"/>
                    <a:pt x="618" y="362"/>
                  </a:cubicBezTo>
                  <a:cubicBezTo>
                    <a:pt x="618" y="362"/>
                    <a:pt x="617" y="361"/>
                    <a:pt x="617" y="361"/>
                  </a:cubicBezTo>
                  <a:cubicBezTo>
                    <a:pt x="616" y="361"/>
                    <a:pt x="616" y="362"/>
                    <a:pt x="616" y="362"/>
                  </a:cubicBezTo>
                  <a:close/>
                  <a:moveTo>
                    <a:pt x="616" y="381"/>
                  </a:moveTo>
                  <a:cubicBezTo>
                    <a:pt x="616" y="382"/>
                    <a:pt x="616" y="382"/>
                    <a:pt x="617" y="382"/>
                  </a:cubicBezTo>
                  <a:cubicBezTo>
                    <a:pt x="617" y="382"/>
                    <a:pt x="618" y="382"/>
                    <a:pt x="618" y="381"/>
                  </a:cubicBezTo>
                  <a:cubicBezTo>
                    <a:pt x="618" y="381"/>
                    <a:pt x="617" y="380"/>
                    <a:pt x="617" y="380"/>
                  </a:cubicBezTo>
                  <a:cubicBezTo>
                    <a:pt x="616" y="380"/>
                    <a:pt x="616" y="381"/>
                    <a:pt x="616" y="381"/>
                  </a:cubicBezTo>
                  <a:close/>
                  <a:moveTo>
                    <a:pt x="616" y="400"/>
                  </a:moveTo>
                  <a:cubicBezTo>
                    <a:pt x="616" y="400"/>
                    <a:pt x="617" y="401"/>
                    <a:pt x="617" y="401"/>
                  </a:cubicBezTo>
                  <a:cubicBezTo>
                    <a:pt x="617" y="401"/>
                    <a:pt x="617" y="400"/>
                    <a:pt x="617" y="400"/>
                  </a:cubicBezTo>
                  <a:cubicBezTo>
                    <a:pt x="617" y="400"/>
                    <a:pt x="617" y="400"/>
                    <a:pt x="617" y="400"/>
                  </a:cubicBezTo>
                  <a:cubicBezTo>
                    <a:pt x="617" y="400"/>
                    <a:pt x="616" y="400"/>
                    <a:pt x="616" y="400"/>
                  </a:cubicBezTo>
                  <a:close/>
                  <a:moveTo>
                    <a:pt x="616" y="419"/>
                  </a:moveTo>
                  <a:cubicBezTo>
                    <a:pt x="616" y="419"/>
                    <a:pt x="617" y="420"/>
                    <a:pt x="617" y="420"/>
                  </a:cubicBezTo>
                  <a:cubicBezTo>
                    <a:pt x="617" y="420"/>
                    <a:pt x="617" y="419"/>
                    <a:pt x="617" y="419"/>
                  </a:cubicBezTo>
                  <a:cubicBezTo>
                    <a:pt x="617" y="419"/>
                    <a:pt x="617" y="419"/>
                    <a:pt x="617" y="419"/>
                  </a:cubicBezTo>
                  <a:cubicBezTo>
                    <a:pt x="617" y="419"/>
                    <a:pt x="616" y="419"/>
                    <a:pt x="616" y="419"/>
                  </a:cubicBezTo>
                  <a:close/>
                  <a:moveTo>
                    <a:pt x="617" y="438"/>
                  </a:move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ubicBezTo>
                    <a:pt x="617" y="438"/>
                    <a:pt x="617" y="438"/>
                    <a:pt x="617" y="438"/>
                  </a:cubicBezTo>
                  <a:close/>
                  <a:moveTo>
                    <a:pt x="617" y="457"/>
                  </a:move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ubicBezTo>
                    <a:pt x="617" y="457"/>
                    <a:pt x="617" y="457"/>
                    <a:pt x="617" y="457"/>
                  </a:cubicBezTo>
                  <a:close/>
                  <a:moveTo>
                    <a:pt x="594" y="10"/>
                  </a:moveTo>
                  <a:cubicBezTo>
                    <a:pt x="594" y="12"/>
                    <a:pt x="596" y="14"/>
                    <a:pt x="598" y="14"/>
                  </a:cubicBezTo>
                  <a:cubicBezTo>
                    <a:pt x="600" y="14"/>
                    <a:pt x="601" y="12"/>
                    <a:pt x="601" y="10"/>
                  </a:cubicBezTo>
                  <a:cubicBezTo>
                    <a:pt x="601" y="8"/>
                    <a:pt x="600" y="6"/>
                    <a:pt x="598" y="6"/>
                  </a:cubicBezTo>
                  <a:cubicBezTo>
                    <a:pt x="596" y="6"/>
                    <a:pt x="594" y="8"/>
                    <a:pt x="594" y="10"/>
                  </a:cubicBezTo>
                  <a:close/>
                  <a:moveTo>
                    <a:pt x="594" y="29"/>
                  </a:moveTo>
                  <a:cubicBezTo>
                    <a:pt x="594" y="31"/>
                    <a:pt x="596" y="33"/>
                    <a:pt x="598" y="33"/>
                  </a:cubicBezTo>
                  <a:cubicBezTo>
                    <a:pt x="600" y="33"/>
                    <a:pt x="601" y="31"/>
                    <a:pt x="601" y="29"/>
                  </a:cubicBezTo>
                  <a:cubicBezTo>
                    <a:pt x="601" y="27"/>
                    <a:pt x="600" y="26"/>
                    <a:pt x="598" y="26"/>
                  </a:cubicBezTo>
                  <a:cubicBezTo>
                    <a:pt x="596" y="26"/>
                    <a:pt x="594" y="27"/>
                    <a:pt x="594" y="29"/>
                  </a:cubicBezTo>
                  <a:close/>
                  <a:moveTo>
                    <a:pt x="594" y="48"/>
                  </a:moveTo>
                  <a:cubicBezTo>
                    <a:pt x="594" y="50"/>
                    <a:pt x="596" y="52"/>
                    <a:pt x="598" y="52"/>
                  </a:cubicBezTo>
                  <a:cubicBezTo>
                    <a:pt x="600" y="52"/>
                    <a:pt x="601" y="50"/>
                    <a:pt x="601" y="48"/>
                  </a:cubicBezTo>
                  <a:cubicBezTo>
                    <a:pt x="601" y="46"/>
                    <a:pt x="600" y="45"/>
                    <a:pt x="598" y="45"/>
                  </a:cubicBezTo>
                  <a:cubicBezTo>
                    <a:pt x="596" y="45"/>
                    <a:pt x="594" y="46"/>
                    <a:pt x="594" y="48"/>
                  </a:cubicBezTo>
                  <a:close/>
                  <a:moveTo>
                    <a:pt x="594" y="67"/>
                  </a:moveTo>
                  <a:cubicBezTo>
                    <a:pt x="594" y="69"/>
                    <a:pt x="596" y="70"/>
                    <a:pt x="598" y="70"/>
                  </a:cubicBezTo>
                  <a:cubicBezTo>
                    <a:pt x="600" y="70"/>
                    <a:pt x="601" y="69"/>
                    <a:pt x="601" y="67"/>
                  </a:cubicBezTo>
                  <a:cubicBezTo>
                    <a:pt x="601" y="65"/>
                    <a:pt x="600" y="64"/>
                    <a:pt x="598" y="64"/>
                  </a:cubicBezTo>
                  <a:cubicBezTo>
                    <a:pt x="596" y="64"/>
                    <a:pt x="594" y="65"/>
                    <a:pt x="594" y="67"/>
                  </a:cubicBezTo>
                  <a:close/>
                  <a:moveTo>
                    <a:pt x="594" y="86"/>
                  </a:moveTo>
                  <a:cubicBezTo>
                    <a:pt x="594" y="88"/>
                    <a:pt x="596" y="89"/>
                    <a:pt x="598" y="89"/>
                  </a:cubicBezTo>
                  <a:cubicBezTo>
                    <a:pt x="600" y="89"/>
                    <a:pt x="601" y="88"/>
                    <a:pt x="601" y="86"/>
                  </a:cubicBezTo>
                  <a:cubicBezTo>
                    <a:pt x="601" y="84"/>
                    <a:pt x="600" y="83"/>
                    <a:pt x="598" y="83"/>
                  </a:cubicBezTo>
                  <a:cubicBezTo>
                    <a:pt x="596" y="83"/>
                    <a:pt x="594" y="84"/>
                    <a:pt x="594" y="86"/>
                  </a:cubicBezTo>
                  <a:close/>
                  <a:moveTo>
                    <a:pt x="595" y="105"/>
                  </a:moveTo>
                  <a:cubicBezTo>
                    <a:pt x="595" y="107"/>
                    <a:pt x="596" y="108"/>
                    <a:pt x="598" y="108"/>
                  </a:cubicBezTo>
                  <a:cubicBezTo>
                    <a:pt x="600" y="108"/>
                    <a:pt x="601" y="107"/>
                    <a:pt x="601" y="105"/>
                  </a:cubicBezTo>
                  <a:cubicBezTo>
                    <a:pt x="601" y="103"/>
                    <a:pt x="600" y="102"/>
                    <a:pt x="598" y="102"/>
                  </a:cubicBezTo>
                  <a:cubicBezTo>
                    <a:pt x="596" y="102"/>
                    <a:pt x="595" y="103"/>
                    <a:pt x="595" y="105"/>
                  </a:cubicBezTo>
                  <a:close/>
                  <a:moveTo>
                    <a:pt x="595" y="124"/>
                  </a:moveTo>
                  <a:cubicBezTo>
                    <a:pt x="595" y="126"/>
                    <a:pt x="596" y="127"/>
                    <a:pt x="598" y="127"/>
                  </a:cubicBezTo>
                  <a:cubicBezTo>
                    <a:pt x="600" y="127"/>
                    <a:pt x="601" y="126"/>
                    <a:pt x="601" y="124"/>
                  </a:cubicBezTo>
                  <a:cubicBezTo>
                    <a:pt x="601" y="122"/>
                    <a:pt x="600" y="121"/>
                    <a:pt x="598" y="121"/>
                  </a:cubicBezTo>
                  <a:cubicBezTo>
                    <a:pt x="596" y="121"/>
                    <a:pt x="595" y="122"/>
                    <a:pt x="595" y="124"/>
                  </a:cubicBezTo>
                  <a:close/>
                  <a:moveTo>
                    <a:pt x="595" y="143"/>
                  </a:moveTo>
                  <a:cubicBezTo>
                    <a:pt x="595" y="145"/>
                    <a:pt x="596" y="146"/>
                    <a:pt x="598" y="146"/>
                  </a:cubicBezTo>
                  <a:cubicBezTo>
                    <a:pt x="599" y="146"/>
                    <a:pt x="601" y="145"/>
                    <a:pt x="601" y="143"/>
                  </a:cubicBezTo>
                  <a:cubicBezTo>
                    <a:pt x="601" y="142"/>
                    <a:pt x="599" y="140"/>
                    <a:pt x="598" y="140"/>
                  </a:cubicBezTo>
                  <a:cubicBezTo>
                    <a:pt x="596" y="140"/>
                    <a:pt x="595" y="142"/>
                    <a:pt x="595" y="143"/>
                  </a:cubicBezTo>
                  <a:close/>
                  <a:moveTo>
                    <a:pt x="595" y="162"/>
                  </a:moveTo>
                  <a:cubicBezTo>
                    <a:pt x="595" y="164"/>
                    <a:pt x="596" y="165"/>
                    <a:pt x="598" y="165"/>
                  </a:cubicBezTo>
                  <a:cubicBezTo>
                    <a:pt x="599" y="165"/>
                    <a:pt x="601" y="164"/>
                    <a:pt x="601" y="162"/>
                  </a:cubicBezTo>
                  <a:cubicBezTo>
                    <a:pt x="601" y="161"/>
                    <a:pt x="599" y="159"/>
                    <a:pt x="598" y="159"/>
                  </a:cubicBezTo>
                  <a:cubicBezTo>
                    <a:pt x="596" y="159"/>
                    <a:pt x="595" y="161"/>
                    <a:pt x="595" y="162"/>
                  </a:cubicBezTo>
                  <a:close/>
                  <a:moveTo>
                    <a:pt x="595" y="181"/>
                  </a:moveTo>
                  <a:cubicBezTo>
                    <a:pt x="595" y="183"/>
                    <a:pt x="596" y="184"/>
                    <a:pt x="598" y="184"/>
                  </a:cubicBezTo>
                  <a:cubicBezTo>
                    <a:pt x="599" y="184"/>
                    <a:pt x="600" y="183"/>
                    <a:pt x="600" y="181"/>
                  </a:cubicBezTo>
                  <a:cubicBezTo>
                    <a:pt x="600" y="180"/>
                    <a:pt x="599" y="179"/>
                    <a:pt x="598" y="179"/>
                  </a:cubicBezTo>
                  <a:cubicBezTo>
                    <a:pt x="596" y="179"/>
                    <a:pt x="595" y="180"/>
                    <a:pt x="595" y="181"/>
                  </a:cubicBezTo>
                  <a:close/>
                  <a:moveTo>
                    <a:pt x="595" y="200"/>
                  </a:moveTo>
                  <a:cubicBezTo>
                    <a:pt x="595" y="202"/>
                    <a:pt x="596" y="203"/>
                    <a:pt x="598" y="203"/>
                  </a:cubicBezTo>
                  <a:cubicBezTo>
                    <a:pt x="599" y="203"/>
                    <a:pt x="600" y="202"/>
                    <a:pt x="600" y="200"/>
                  </a:cubicBezTo>
                  <a:cubicBezTo>
                    <a:pt x="600" y="199"/>
                    <a:pt x="599" y="198"/>
                    <a:pt x="598" y="198"/>
                  </a:cubicBezTo>
                  <a:cubicBezTo>
                    <a:pt x="596" y="198"/>
                    <a:pt x="595" y="199"/>
                    <a:pt x="595" y="200"/>
                  </a:cubicBezTo>
                  <a:close/>
                  <a:moveTo>
                    <a:pt x="595" y="219"/>
                  </a:moveTo>
                  <a:cubicBezTo>
                    <a:pt x="595" y="221"/>
                    <a:pt x="596" y="222"/>
                    <a:pt x="598" y="222"/>
                  </a:cubicBezTo>
                  <a:cubicBezTo>
                    <a:pt x="599" y="222"/>
                    <a:pt x="600" y="221"/>
                    <a:pt x="600" y="219"/>
                  </a:cubicBezTo>
                  <a:cubicBezTo>
                    <a:pt x="600" y="218"/>
                    <a:pt x="599" y="217"/>
                    <a:pt x="598" y="217"/>
                  </a:cubicBezTo>
                  <a:cubicBezTo>
                    <a:pt x="596" y="217"/>
                    <a:pt x="595" y="218"/>
                    <a:pt x="595" y="219"/>
                  </a:cubicBezTo>
                  <a:close/>
                  <a:moveTo>
                    <a:pt x="596" y="238"/>
                  </a:moveTo>
                  <a:cubicBezTo>
                    <a:pt x="596" y="240"/>
                    <a:pt x="597" y="241"/>
                    <a:pt x="598" y="241"/>
                  </a:cubicBezTo>
                  <a:cubicBezTo>
                    <a:pt x="599" y="241"/>
                    <a:pt x="600" y="240"/>
                    <a:pt x="600" y="238"/>
                  </a:cubicBezTo>
                  <a:cubicBezTo>
                    <a:pt x="600" y="237"/>
                    <a:pt x="599" y="236"/>
                    <a:pt x="598" y="236"/>
                  </a:cubicBezTo>
                  <a:cubicBezTo>
                    <a:pt x="597" y="236"/>
                    <a:pt x="596" y="237"/>
                    <a:pt x="596" y="238"/>
                  </a:cubicBezTo>
                  <a:close/>
                  <a:moveTo>
                    <a:pt x="596" y="257"/>
                  </a:moveTo>
                  <a:cubicBezTo>
                    <a:pt x="596" y="259"/>
                    <a:pt x="597" y="259"/>
                    <a:pt x="598" y="259"/>
                  </a:cubicBezTo>
                  <a:cubicBezTo>
                    <a:pt x="599" y="259"/>
                    <a:pt x="600" y="259"/>
                    <a:pt x="600" y="257"/>
                  </a:cubicBezTo>
                  <a:cubicBezTo>
                    <a:pt x="600" y="256"/>
                    <a:pt x="599" y="255"/>
                    <a:pt x="598" y="255"/>
                  </a:cubicBezTo>
                  <a:cubicBezTo>
                    <a:pt x="597" y="255"/>
                    <a:pt x="596" y="256"/>
                    <a:pt x="596" y="257"/>
                  </a:cubicBezTo>
                  <a:close/>
                  <a:moveTo>
                    <a:pt x="596" y="276"/>
                  </a:moveTo>
                  <a:cubicBezTo>
                    <a:pt x="596" y="277"/>
                    <a:pt x="597" y="278"/>
                    <a:pt x="598" y="278"/>
                  </a:cubicBezTo>
                  <a:cubicBezTo>
                    <a:pt x="599" y="278"/>
                    <a:pt x="600" y="277"/>
                    <a:pt x="600" y="276"/>
                  </a:cubicBezTo>
                  <a:cubicBezTo>
                    <a:pt x="600" y="275"/>
                    <a:pt x="599" y="275"/>
                    <a:pt x="598" y="275"/>
                  </a:cubicBezTo>
                  <a:cubicBezTo>
                    <a:pt x="597" y="275"/>
                    <a:pt x="596" y="275"/>
                    <a:pt x="596" y="276"/>
                  </a:cubicBezTo>
                  <a:close/>
                  <a:moveTo>
                    <a:pt x="596" y="296"/>
                  </a:moveTo>
                  <a:cubicBezTo>
                    <a:pt x="596" y="296"/>
                    <a:pt x="597" y="297"/>
                    <a:pt x="598" y="297"/>
                  </a:cubicBezTo>
                  <a:cubicBezTo>
                    <a:pt x="599" y="297"/>
                    <a:pt x="599" y="296"/>
                    <a:pt x="599" y="296"/>
                  </a:cubicBezTo>
                  <a:cubicBezTo>
                    <a:pt x="599" y="295"/>
                    <a:pt x="599" y="294"/>
                    <a:pt x="598" y="294"/>
                  </a:cubicBezTo>
                  <a:cubicBezTo>
                    <a:pt x="597" y="294"/>
                    <a:pt x="596" y="295"/>
                    <a:pt x="596" y="296"/>
                  </a:cubicBezTo>
                  <a:close/>
                  <a:moveTo>
                    <a:pt x="596" y="315"/>
                  </a:moveTo>
                  <a:cubicBezTo>
                    <a:pt x="596" y="315"/>
                    <a:pt x="597" y="316"/>
                    <a:pt x="598" y="316"/>
                  </a:cubicBezTo>
                  <a:cubicBezTo>
                    <a:pt x="599" y="316"/>
                    <a:pt x="599" y="315"/>
                    <a:pt x="599" y="315"/>
                  </a:cubicBezTo>
                  <a:cubicBezTo>
                    <a:pt x="599" y="314"/>
                    <a:pt x="599" y="313"/>
                    <a:pt x="598" y="313"/>
                  </a:cubicBezTo>
                  <a:cubicBezTo>
                    <a:pt x="597" y="313"/>
                    <a:pt x="596" y="314"/>
                    <a:pt x="596" y="315"/>
                  </a:cubicBezTo>
                  <a:close/>
                  <a:moveTo>
                    <a:pt x="596" y="334"/>
                  </a:moveTo>
                  <a:cubicBezTo>
                    <a:pt x="596" y="334"/>
                    <a:pt x="597" y="335"/>
                    <a:pt x="598" y="335"/>
                  </a:cubicBezTo>
                  <a:cubicBezTo>
                    <a:pt x="599" y="335"/>
                    <a:pt x="599" y="334"/>
                    <a:pt x="599" y="334"/>
                  </a:cubicBezTo>
                  <a:cubicBezTo>
                    <a:pt x="599" y="333"/>
                    <a:pt x="599" y="332"/>
                    <a:pt x="598" y="332"/>
                  </a:cubicBezTo>
                  <a:cubicBezTo>
                    <a:pt x="597" y="332"/>
                    <a:pt x="596" y="333"/>
                    <a:pt x="596" y="334"/>
                  </a:cubicBezTo>
                  <a:close/>
                  <a:moveTo>
                    <a:pt x="597" y="353"/>
                  </a:moveTo>
                  <a:cubicBezTo>
                    <a:pt x="597" y="353"/>
                    <a:pt x="597" y="354"/>
                    <a:pt x="598" y="354"/>
                  </a:cubicBezTo>
                  <a:cubicBezTo>
                    <a:pt x="598" y="354"/>
                    <a:pt x="599" y="353"/>
                    <a:pt x="599" y="353"/>
                  </a:cubicBezTo>
                  <a:cubicBezTo>
                    <a:pt x="599" y="352"/>
                    <a:pt x="598" y="351"/>
                    <a:pt x="598" y="351"/>
                  </a:cubicBezTo>
                  <a:cubicBezTo>
                    <a:pt x="597" y="351"/>
                    <a:pt x="597" y="352"/>
                    <a:pt x="597" y="353"/>
                  </a:cubicBezTo>
                  <a:close/>
                  <a:moveTo>
                    <a:pt x="597" y="372"/>
                  </a:moveTo>
                  <a:cubicBezTo>
                    <a:pt x="597" y="372"/>
                    <a:pt x="597" y="373"/>
                    <a:pt x="598" y="373"/>
                  </a:cubicBezTo>
                  <a:cubicBezTo>
                    <a:pt x="598" y="373"/>
                    <a:pt x="599" y="372"/>
                    <a:pt x="599" y="372"/>
                  </a:cubicBezTo>
                  <a:cubicBezTo>
                    <a:pt x="599" y="371"/>
                    <a:pt x="598" y="371"/>
                    <a:pt x="598" y="371"/>
                  </a:cubicBezTo>
                  <a:cubicBezTo>
                    <a:pt x="597" y="371"/>
                    <a:pt x="597" y="371"/>
                    <a:pt x="597" y="372"/>
                  </a:cubicBezTo>
                  <a:close/>
                  <a:moveTo>
                    <a:pt x="597" y="391"/>
                  </a:moveTo>
                  <a:cubicBezTo>
                    <a:pt x="597" y="391"/>
                    <a:pt x="597" y="391"/>
                    <a:pt x="598" y="391"/>
                  </a:cubicBezTo>
                  <a:cubicBezTo>
                    <a:pt x="598" y="391"/>
                    <a:pt x="599" y="391"/>
                    <a:pt x="599" y="391"/>
                  </a:cubicBezTo>
                  <a:cubicBezTo>
                    <a:pt x="599" y="390"/>
                    <a:pt x="598" y="390"/>
                    <a:pt x="598" y="390"/>
                  </a:cubicBezTo>
                  <a:cubicBezTo>
                    <a:pt x="597" y="390"/>
                    <a:pt x="597" y="390"/>
                    <a:pt x="597" y="391"/>
                  </a:cubicBezTo>
                  <a:close/>
                  <a:moveTo>
                    <a:pt x="597" y="410"/>
                  </a:moveTo>
                  <a:cubicBezTo>
                    <a:pt x="597" y="410"/>
                    <a:pt x="597" y="410"/>
                    <a:pt x="598" y="410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09"/>
                    <a:pt x="598" y="409"/>
                    <a:pt x="598" y="409"/>
                  </a:cubicBezTo>
                  <a:cubicBezTo>
                    <a:pt x="597" y="409"/>
                    <a:pt x="597" y="409"/>
                    <a:pt x="597" y="410"/>
                  </a:cubicBezTo>
                  <a:close/>
                  <a:moveTo>
                    <a:pt x="597" y="429"/>
                  </a:moveTo>
                  <a:cubicBezTo>
                    <a:pt x="597" y="429"/>
                    <a:pt x="598" y="429"/>
                    <a:pt x="598" y="429"/>
                  </a:cubicBezTo>
                  <a:cubicBezTo>
                    <a:pt x="598" y="429"/>
                    <a:pt x="598" y="429"/>
                    <a:pt x="598" y="429"/>
                  </a:cubicBezTo>
                  <a:cubicBezTo>
                    <a:pt x="598" y="429"/>
                    <a:pt x="598" y="428"/>
                    <a:pt x="598" y="428"/>
                  </a:cubicBezTo>
                  <a:cubicBezTo>
                    <a:pt x="598" y="428"/>
                    <a:pt x="597" y="429"/>
                    <a:pt x="597" y="429"/>
                  </a:cubicBezTo>
                  <a:close/>
                  <a:moveTo>
                    <a:pt x="598" y="448"/>
                  </a:move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ubicBezTo>
                    <a:pt x="598" y="448"/>
                    <a:pt x="598" y="448"/>
                    <a:pt x="598" y="448"/>
                  </a:cubicBezTo>
                  <a:close/>
                  <a:moveTo>
                    <a:pt x="598" y="467"/>
                  </a:move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ubicBezTo>
                    <a:pt x="598" y="467"/>
                    <a:pt x="598" y="467"/>
                    <a:pt x="598" y="467"/>
                  </a:cubicBezTo>
                  <a:close/>
                  <a:moveTo>
                    <a:pt x="579" y="5"/>
                  </a:moveTo>
                  <a:cubicBezTo>
                    <a:pt x="581" y="5"/>
                    <a:pt x="583" y="3"/>
                    <a:pt x="583" y="1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1"/>
                  </a:cubicBezTo>
                  <a:cubicBezTo>
                    <a:pt x="575" y="3"/>
                    <a:pt x="576" y="5"/>
                    <a:pt x="579" y="5"/>
                  </a:cubicBezTo>
                  <a:close/>
                  <a:moveTo>
                    <a:pt x="575" y="20"/>
                  </a:moveTo>
                  <a:cubicBezTo>
                    <a:pt x="575" y="22"/>
                    <a:pt x="577" y="24"/>
                    <a:pt x="579" y="24"/>
                  </a:cubicBezTo>
                  <a:cubicBezTo>
                    <a:pt x="581" y="24"/>
                    <a:pt x="583" y="22"/>
                    <a:pt x="583" y="20"/>
                  </a:cubicBezTo>
                  <a:cubicBezTo>
                    <a:pt x="583" y="17"/>
                    <a:pt x="581" y="16"/>
                    <a:pt x="579" y="16"/>
                  </a:cubicBezTo>
                  <a:cubicBezTo>
                    <a:pt x="577" y="16"/>
                    <a:pt x="575" y="17"/>
                    <a:pt x="575" y="20"/>
                  </a:cubicBezTo>
                  <a:close/>
                  <a:moveTo>
                    <a:pt x="575" y="39"/>
                  </a:moveTo>
                  <a:cubicBezTo>
                    <a:pt x="575" y="41"/>
                    <a:pt x="577" y="42"/>
                    <a:pt x="579" y="42"/>
                  </a:cubicBezTo>
                  <a:cubicBezTo>
                    <a:pt x="581" y="42"/>
                    <a:pt x="583" y="41"/>
                    <a:pt x="583" y="39"/>
                  </a:cubicBezTo>
                  <a:cubicBezTo>
                    <a:pt x="583" y="36"/>
                    <a:pt x="581" y="35"/>
                    <a:pt x="579" y="35"/>
                  </a:cubicBezTo>
                  <a:cubicBezTo>
                    <a:pt x="577" y="35"/>
                    <a:pt x="575" y="36"/>
                    <a:pt x="575" y="39"/>
                  </a:cubicBezTo>
                  <a:close/>
                  <a:moveTo>
                    <a:pt x="575" y="58"/>
                  </a:moveTo>
                  <a:cubicBezTo>
                    <a:pt x="575" y="60"/>
                    <a:pt x="577" y="61"/>
                    <a:pt x="579" y="61"/>
                  </a:cubicBezTo>
                  <a:cubicBezTo>
                    <a:pt x="581" y="61"/>
                    <a:pt x="583" y="60"/>
                    <a:pt x="583" y="58"/>
                  </a:cubicBezTo>
                  <a:cubicBezTo>
                    <a:pt x="583" y="55"/>
                    <a:pt x="581" y="54"/>
                    <a:pt x="579" y="54"/>
                  </a:cubicBezTo>
                  <a:cubicBezTo>
                    <a:pt x="577" y="54"/>
                    <a:pt x="575" y="55"/>
                    <a:pt x="575" y="58"/>
                  </a:cubicBezTo>
                  <a:close/>
                  <a:moveTo>
                    <a:pt x="575" y="77"/>
                  </a:moveTo>
                  <a:cubicBezTo>
                    <a:pt x="575" y="79"/>
                    <a:pt x="577" y="80"/>
                    <a:pt x="579" y="80"/>
                  </a:cubicBezTo>
                  <a:cubicBezTo>
                    <a:pt x="581" y="80"/>
                    <a:pt x="583" y="79"/>
                    <a:pt x="583" y="77"/>
                  </a:cubicBezTo>
                  <a:cubicBezTo>
                    <a:pt x="583" y="75"/>
                    <a:pt x="581" y="73"/>
                    <a:pt x="579" y="73"/>
                  </a:cubicBezTo>
                  <a:cubicBezTo>
                    <a:pt x="577" y="73"/>
                    <a:pt x="575" y="75"/>
                    <a:pt x="575" y="77"/>
                  </a:cubicBezTo>
                  <a:close/>
                  <a:moveTo>
                    <a:pt x="575" y="96"/>
                  </a:moveTo>
                  <a:cubicBezTo>
                    <a:pt x="575" y="98"/>
                    <a:pt x="577" y="99"/>
                    <a:pt x="579" y="99"/>
                  </a:cubicBezTo>
                  <a:cubicBezTo>
                    <a:pt x="581" y="99"/>
                    <a:pt x="582" y="98"/>
                    <a:pt x="582" y="96"/>
                  </a:cubicBezTo>
                  <a:cubicBezTo>
                    <a:pt x="582" y="94"/>
                    <a:pt x="581" y="92"/>
                    <a:pt x="579" y="92"/>
                  </a:cubicBezTo>
                  <a:cubicBezTo>
                    <a:pt x="577" y="92"/>
                    <a:pt x="575" y="94"/>
                    <a:pt x="575" y="96"/>
                  </a:cubicBezTo>
                  <a:close/>
                  <a:moveTo>
                    <a:pt x="575" y="115"/>
                  </a:moveTo>
                  <a:cubicBezTo>
                    <a:pt x="575" y="117"/>
                    <a:pt x="577" y="118"/>
                    <a:pt x="579" y="118"/>
                  </a:cubicBezTo>
                  <a:cubicBezTo>
                    <a:pt x="581" y="118"/>
                    <a:pt x="582" y="117"/>
                    <a:pt x="582" y="115"/>
                  </a:cubicBezTo>
                  <a:cubicBezTo>
                    <a:pt x="582" y="113"/>
                    <a:pt x="581" y="111"/>
                    <a:pt x="579" y="111"/>
                  </a:cubicBezTo>
                  <a:cubicBezTo>
                    <a:pt x="577" y="111"/>
                    <a:pt x="575" y="113"/>
                    <a:pt x="575" y="115"/>
                  </a:cubicBezTo>
                  <a:close/>
                  <a:moveTo>
                    <a:pt x="575" y="134"/>
                  </a:moveTo>
                  <a:cubicBezTo>
                    <a:pt x="575" y="136"/>
                    <a:pt x="577" y="137"/>
                    <a:pt x="579" y="137"/>
                  </a:cubicBezTo>
                  <a:cubicBezTo>
                    <a:pt x="581" y="137"/>
                    <a:pt x="582" y="136"/>
                    <a:pt x="582" y="134"/>
                  </a:cubicBezTo>
                  <a:cubicBezTo>
                    <a:pt x="582" y="132"/>
                    <a:pt x="581" y="130"/>
                    <a:pt x="579" y="130"/>
                  </a:cubicBezTo>
                  <a:cubicBezTo>
                    <a:pt x="577" y="130"/>
                    <a:pt x="575" y="132"/>
                    <a:pt x="575" y="134"/>
                  </a:cubicBezTo>
                  <a:close/>
                  <a:moveTo>
                    <a:pt x="575" y="153"/>
                  </a:moveTo>
                  <a:cubicBezTo>
                    <a:pt x="575" y="155"/>
                    <a:pt x="577" y="156"/>
                    <a:pt x="579" y="156"/>
                  </a:cubicBezTo>
                  <a:cubicBezTo>
                    <a:pt x="581" y="156"/>
                    <a:pt x="582" y="155"/>
                    <a:pt x="582" y="153"/>
                  </a:cubicBezTo>
                  <a:cubicBezTo>
                    <a:pt x="582" y="151"/>
                    <a:pt x="581" y="149"/>
                    <a:pt x="579" y="149"/>
                  </a:cubicBezTo>
                  <a:cubicBezTo>
                    <a:pt x="577" y="149"/>
                    <a:pt x="575" y="151"/>
                    <a:pt x="575" y="153"/>
                  </a:cubicBezTo>
                  <a:close/>
                  <a:moveTo>
                    <a:pt x="576" y="172"/>
                  </a:moveTo>
                  <a:cubicBezTo>
                    <a:pt x="576" y="174"/>
                    <a:pt x="577" y="175"/>
                    <a:pt x="579" y="175"/>
                  </a:cubicBezTo>
                  <a:cubicBezTo>
                    <a:pt x="581" y="175"/>
                    <a:pt x="582" y="174"/>
                    <a:pt x="582" y="172"/>
                  </a:cubicBezTo>
                  <a:cubicBezTo>
                    <a:pt x="582" y="170"/>
                    <a:pt x="581" y="169"/>
                    <a:pt x="579" y="169"/>
                  </a:cubicBezTo>
                  <a:cubicBezTo>
                    <a:pt x="577" y="169"/>
                    <a:pt x="576" y="170"/>
                    <a:pt x="576" y="172"/>
                  </a:cubicBezTo>
                  <a:close/>
                  <a:moveTo>
                    <a:pt x="576" y="191"/>
                  </a:moveTo>
                  <a:cubicBezTo>
                    <a:pt x="576" y="192"/>
                    <a:pt x="577" y="194"/>
                    <a:pt x="579" y="194"/>
                  </a:cubicBezTo>
                  <a:cubicBezTo>
                    <a:pt x="580" y="194"/>
                    <a:pt x="582" y="192"/>
                    <a:pt x="582" y="191"/>
                  </a:cubicBezTo>
                  <a:cubicBezTo>
                    <a:pt x="582" y="189"/>
                    <a:pt x="580" y="188"/>
                    <a:pt x="579" y="188"/>
                  </a:cubicBezTo>
                  <a:cubicBezTo>
                    <a:pt x="577" y="188"/>
                    <a:pt x="576" y="189"/>
                    <a:pt x="576" y="191"/>
                  </a:cubicBezTo>
                  <a:close/>
                  <a:moveTo>
                    <a:pt x="576" y="210"/>
                  </a:moveTo>
                  <a:cubicBezTo>
                    <a:pt x="576" y="211"/>
                    <a:pt x="577" y="213"/>
                    <a:pt x="579" y="213"/>
                  </a:cubicBezTo>
                  <a:cubicBezTo>
                    <a:pt x="580" y="213"/>
                    <a:pt x="582" y="211"/>
                    <a:pt x="582" y="210"/>
                  </a:cubicBezTo>
                  <a:cubicBezTo>
                    <a:pt x="582" y="208"/>
                    <a:pt x="580" y="207"/>
                    <a:pt x="579" y="207"/>
                  </a:cubicBezTo>
                  <a:cubicBezTo>
                    <a:pt x="577" y="207"/>
                    <a:pt x="576" y="208"/>
                    <a:pt x="576" y="210"/>
                  </a:cubicBezTo>
                  <a:close/>
                  <a:moveTo>
                    <a:pt x="576" y="229"/>
                  </a:moveTo>
                  <a:cubicBezTo>
                    <a:pt x="576" y="230"/>
                    <a:pt x="577" y="232"/>
                    <a:pt x="579" y="232"/>
                  </a:cubicBezTo>
                  <a:cubicBezTo>
                    <a:pt x="580" y="232"/>
                    <a:pt x="581" y="230"/>
                    <a:pt x="581" y="229"/>
                  </a:cubicBezTo>
                  <a:cubicBezTo>
                    <a:pt x="581" y="227"/>
                    <a:pt x="580" y="226"/>
                    <a:pt x="579" y="226"/>
                  </a:cubicBezTo>
                  <a:cubicBezTo>
                    <a:pt x="577" y="226"/>
                    <a:pt x="576" y="227"/>
                    <a:pt x="576" y="229"/>
                  </a:cubicBezTo>
                  <a:close/>
                  <a:moveTo>
                    <a:pt x="576" y="248"/>
                  </a:moveTo>
                  <a:cubicBezTo>
                    <a:pt x="576" y="249"/>
                    <a:pt x="577" y="250"/>
                    <a:pt x="579" y="250"/>
                  </a:cubicBezTo>
                  <a:cubicBezTo>
                    <a:pt x="580" y="250"/>
                    <a:pt x="581" y="249"/>
                    <a:pt x="581" y="248"/>
                  </a:cubicBezTo>
                  <a:cubicBezTo>
                    <a:pt x="581" y="247"/>
                    <a:pt x="580" y="245"/>
                    <a:pt x="579" y="245"/>
                  </a:cubicBezTo>
                  <a:cubicBezTo>
                    <a:pt x="577" y="245"/>
                    <a:pt x="576" y="247"/>
                    <a:pt x="576" y="248"/>
                  </a:cubicBezTo>
                  <a:close/>
                  <a:moveTo>
                    <a:pt x="576" y="267"/>
                  </a:moveTo>
                  <a:cubicBezTo>
                    <a:pt x="576" y="268"/>
                    <a:pt x="577" y="269"/>
                    <a:pt x="579" y="269"/>
                  </a:cubicBezTo>
                  <a:cubicBezTo>
                    <a:pt x="580" y="269"/>
                    <a:pt x="581" y="268"/>
                    <a:pt x="581" y="267"/>
                  </a:cubicBezTo>
                  <a:cubicBezTo>
                    <a:pt x="581" y="266"/>
                    <a:pt x="580" y="265"/>
                    <a:pt x="579" y="265"/>
                  </a:cubicBezTo>
                  <a:cubicBezTo>
                    <a:pt x="577" y="265"/>
                    <a:pt x="576" y="266"/>
                    <a:pt x="576" y="267"/>
                  </a:cubicBezTo>
                  <a:close/>
                  <a:moveTo>
                    <a:pt x="577" y="286"/>
                  </a:moveTo>
                  <a:cubicBezTo>
                    <a:pt x="577" y="287"/>
                    <a:pt x="578" y="288"/>
                    <a:pt x="579" y="288"/>
                  </a:cubicBezTo>
                  <a:cubicBezTo>
                    <a:pt x="580" y="288"/>
                    <a:pt x="581" y="287"/>
                    <a:pt x="581" y="286"/>
                  </a:cubicBezTo>
                  <a:cubicBezTo>
                    <a:pt x="581" y="285"/>
                    <a:pt x="580" y="284"/>
                    <a:pt x="579" y="284"/>
                  </a:cubicBezTo>
                  <a:cubicBezTo>
                    <a:pt x="578" y="284"/>
                    <a:pt x="577" y="285"/>
                    <a:pt x="577" y="286"/>
                  </a:cubicBezTo>
                  <a:close/>
                  <a:moveTo>
                    <a:pt x="577" y="305"/>
                  </a:moveTo>
                  <a:cubicBezTo>
                    <a:pt x="577" y="306"/>
                    <a:pt x="578" y="307"/>
                    <a:pt x="579" y="307"/>
                  </a:cubicBezTo>
                  <a:cubicBezTo>
                    <a:pt x="580" y="307"/>
                    <a:pt x="581" y="306"/>
                    <a:pt x="581" y="305"/>
                  </a:cubicBezTo>
                  <a:cubicBezTo>
                    <a:pt x="581" y="304"/>
                    <a:pt x="580" y="303"/>
                    <a:pt x="579" y="303"/>
                  </a:cubicBezTo>
                  <a:cubicBezTo>
                    <a:pt x="578" y="303"/>
                    <a:pt x="577" y="304"/>
                    <a:pt x="577" y="305"/>
                  </a:cubicBezTo>
                  <a:close/>
                  <a:moveTo>
                    <a:pt x="577" y="324"/>
                  </a:moveTo>
                  <a:cubicBezTo>
                    <a:pt x="577" y="325"/>
                    <a:pt x="578" y="326"/>
                    <a:pt x="579" y="326"/>
                  </a:cubicBezTo>
                  <a:cubicBezTo>
                    <a:pt x="580" y="326"/>
                    <a:pt x="580" y="325"/>
                    <a:pt x="580" y="324"/>
                  </a:cubicBezTo>
                  <a:cubicBezTo>
                    <a:pt x="580" y="323"/>
                    <a:pt x="580" y="322"/>
                    <a:pt x="579" y="322"/>
                  </a:cubicBezTo>
                  <a:cubicBezTo>
                    <a:pt x="578" y="322"/>
                    <a:pt x="577" y="323"/>
                    <a:pt x="577" y="324"/>
                  </a:cubicBezTo>
                  <a:close/>
                  <a:moveTo>
                    <a:pt x="577" y="343"/>
                  </a:moveTo>
                  <a:cubicBezTo>
                    <a:pt x="577" y="344"/>
                    <a:pt x="578" y="345"/>
                    <a:pt x="579" y="345"/>
                  </a:cubicBezTo>
                  <a:cubicBezTo>
                    <a:pt x="580" y="345"/>
                    <a:pt x="580" y="344"/>
                    <a:pt x="580" y="343"/>
                  </a:cubicBezTo>
                  <a:cubicBezTo>
                    <a:pt x="580" y="342"/>
                    <a:pt x="580" y="342"/>
                    <a:pt x="579" y="342"/>
                  </a:cubicBezTo>
                  <a:cubicBezTo>
                    <a:pt x="578" y="342"/>
                    <a:pt x="577" y="342"/>
                    <a:pt x="577" y="343"/>
                  </a:cubicBezTo>
                  <a:close/>
                  <a:moveTo>
                    <a:pt x="577" y="362"/>
                  </a:moveTo>
                  <a:cubicBezTo>
                    <a:pt x="577" y="363"/>
                    <a:pt x="578" y="363"/>
                    <a:pt x="579" y="363"/>
                  </a:cubicBezTo>
                  <a:cubicBezTo>
                    <a:pt x="580" y="363"/>
                    <a:pt x="580" y="363"/>
                    <a:pt x="580" y="362"/>
                  </a:cubicBezTo>
                  <a:cubicBezTo>
                    <a:pt x="580" y="361"/>
                    <a:pt x="580" y="361"/>
                    <a:pt x="579" y="361"/>
                  </a:cubicBezTo>
                  <a:cubicBezTo>
                    <a:pt x="578" y="361"/>
                    <a:pt x="577" y="361"/>
                    <a:pt x="577" y="362"/>
                  </a:cubicBezTo>
                  <a:close/>
                  <a:moveTo>
                    <a:pt x="578" y="381"/>
                  </a:moveTo>
                  <a:cubicBezTo>
                    <a:pt x="578" y="382"/>
                    <a:pt x="578" y="382"/>
                    <a:pt x="579" y="382"/>
                  </a:cubicBezTo>
                  <a:cubicBezTo>
                    <a:pt x="579" y="382"/>
                    <a:pt x="580" y="382"/>
                    <a:pt x="580" y="381"/>
                  </a:cubicBezTo>
                  <a:cubicBezTo>
                    <a:pt x="580" y="381"/>
                    <a:pt x="579" y="380"/>
                    <a:pt x="579" y="380"/>
                  </a:cubicBezTo>
                  <a:cubicBezTo>
                    <a:pt x="578" y="380"/>
                    <a:pt x="578" y="381"/>
                    <a:pt x="578" y="381"/>
                  </a:cubicBezTo>
                  <a:close/>
                  <a:moveTo>
                    <a:pt x="578" y="400"/>
                  </a:moveTo>
                  <a:cubicBezTo>
                    <a:pt x="578" y="401"/>
                    <a:pt x="578" y="401"/>
                    <a:pt x="579" y="401"/>
                  </a:cubicBezTo>
                  <a:cubicBezTo>
                    <a:pt x="579" y="401"/>
                    <a:pt x="580" y="401"/>
                    <a:pt x="580" y="400"/>
                  </a:cubicBezTo>
                  <a:cubicBezTo>
                    <a:pt x="580" y="400"/>
                    <a:pt x="579" y="399"/>
                    <a:pt x="579" y="399"/>
                  </a:cubicBezTo>
                  <a:cubicBezTo>
                    <a:pt x="578" y="399"/>
                    <a:pt x="578" y="400"/>
                    <a:pt x="578" y="400"/>
                  </a:cubicBezTo>
                  <a:close/>
                  <a:moveTo>
                    <a:pt x="578" y="419"/>
                  </a:moveTo>
                  <a:cubicBezTo>
                    <a:pt x="578" y="420"/>
                    <a:pt x="578" y="420"/>
                    <a:pt x="579" y="420"/>
                  </a:cubicBezTo>
                  <a:cubicBezTo>
                    <a:pt x="579" y="420"/>
                    <a:pt x="580" y="420"/>
                    <a:pt x="580" y="419"/>
                  </a:cubicBezTo>
                  <a:cubicBezTo>
                    <a:pt x="580" y="419"/>
                    <a:pt x="579" y="418"/>
                    <a:pt x="579" y="418"/>
                  </a:cubicBezTo>
                  <a:cubicBezTo>
                    <a:pt x="578" y="418"/>
                    <a:pt x="578" y="419"/>
                    <a:pt x="578" y="419"/>
                  </a:cubicBezTo>
                  <a:close/>
                  <a:moveTo>
                    <a:pt x="578" y="438"/>
                  </a:moveTo>
                  <a:cubicBezTo>
                    <a:pt x="578" y="439"/>
                    <a:pt x="578" y="439"/>
                    <a:pt x="579" y="439"/>
                  </a:cubicBezTo>
                  <a:cubicBezTo>
                    <a:pt x="579" y="439"/>
                    <a:pt x="579" y="439"/>
                    <a:pt x="579" y="438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78" y="438"/>
                    <a:pt x="578" y="438"/>
                    <a:pt x="578" y="438"/>
                  </a:cubicBezTo>
                  <a:close/>
                  <a:moveTo>
                    <a:pt x="578" y="457"/>
                  </a:moveTo>
                  <a:cubicBezTo>
                    <a:pt x="578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9" y="457"/>
                  </a:cubicBezTo>
                  <a:cubicBezTo>
                    <a:pt x="579" y="457"/>
                    <a:pt x="579" y="457"/>
                    <a:pt x="579" y="457"/>
                  </a:cubicBezTo>
                  <a:cubicBezTo>
                    <a:pt x="579" y="457"/>
                    <a:pt x="578" y="457"/>
                    <a:pt x="578" y="457"/>
                  </a:cubicBezTo>
                  <a:close/>
                  <a:moveTo>
                    <a:pt x="579" y="477"/>
                  </a:moveTo>
                  <a:cubicBezTo>
                    <a:pt x="579" y="477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6"/>
                    <a:pt x="579" y="476"/>
                  </a:cubicBezTo>
                  <a:cubicBezTo>
                    <a:pt x="579" y="476"/>
                    <a:pt x="579" y="477"/>
                    <a:pt x="579" y="477"/>
                  </a:cubicBezTo>
                  <a:close/>
                  <a:moveTo>
                    <a:pt x="579" y="495"/>
                  </a:move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ubicBezTo>
                    <a:pt x="579" y="495"/>
                    <a:pt x="579" y="495"/>
                    <a:pt x="579" y="495"/>
                  </a:cubicBezTo>
                  <a:close/>
                  <a:moveTo>
                    <a:pt x="555" y="10"/>
                  </a:moveTo>
                  <a:cubicBezTo>
                    <a:pt x="555" y="12"/>
                    <a:pt x="557" y="14"/>
                    <a:pt x="560" y="14"/>
                  </a:cubicBezTo>
                  <a:cubicBezTo>
                    <a:pt x="562" y="14"/>
                    <a:pt x="564" y="12"/>
                    <a:pt x="564" y="10"/>
                  </a:cubicBezTo>
                  <a:cubicBezTo>
                    <a:pt x="564" y="8"/>
                    <a:pt x="562" y="6"/>
                    <a:pt x="560" y="6"/>
                  </a:cubicBezTo>
                  <a:cubicBezTo>
                    <a:pt x="557" y="6"/>
                    <a:pt x="555" y="8"/>
                    <a:pt x="555" y="10"/>
                  </a:cubicBezTo>
                  <a:close/>
                  <a:moveTo>
                    <a:pt x="555" y="29"/>
                  </a:moveTo>
                  <a:cubicBezTo>
                    <a:pt x="555" y="31"/>
                    <a:pt x="557" y="33"/>
                    <a:pt x="560" y="33"/>
                  </a:cubicBezTo>
                  <a:cubicBezTo>
                    <a:pt x="562" y="33"/>
                    <a:pt x="564" y="31"/>
                    <a:pt x="564" y="29"/>
                  </a:cubicBezTo>
                  <a:cubicBezTo>
                    <a:pt x="564" y="27"/>
                    <a:pt x="562" y="25"/>
                    <a:pt x="560" y="25"/>
                  </a:cubicBezTo>
                  <a:cubicBezTo>
                    <a:pt x="557" y="25"/>
                    <a:pt x="555" y="27"/>
                    <a:pt x="555" y="29"/>
                  </a:cubicBezTo>
                  <a:close/>
                  <a:moveTo>
                    <a:pt x="556" y="48"/>
                  </a:moveTo>
                  <a:cubicBezTo>
                    <a:pt x="556" y="50"/>
                    <a:pt x="557" y="52"/>
                    <a:pt x="560" y="52"/>
                  </a:cubicBezTo>
                  <a:cubicBezTo>
                    <a:pt x="562" y="52"/>
                    <a:pt x="564" y="50"/>
                    <a:pt x="564" y="48"/>
                  </a:cubicBezTo>
                  <a:cubicBezTo>
                    <a:pt x="564" y="46"/>
                    <a:pt x="562" y="44"/>
                    <a:pt x="560" y="44"/>
                  </a:cubicBezTo>
                  <a:cubicBezTo>
                    <a:pt x="557" y="44"/>
                    <a:pt x="556" y="46"/>
                    <a:pt x="556" y="48"/>
                  </a:cubicBezTo>
                  <a:close/>
                  <a:moveTo>
                    <a:pt x="556" y="67"/>
                  </a:moveTo>
                  <a:cubicBezTo>
                    <a:pt x="556" y="69"/>
                    <a:pt x="557" y="71"/>
                    <a:pt x="560" y="71"/>
                  </a:cubicBezTo>
                  <a:cubicBezTo>
                    <a:pt x="562" y="71"/>
                    <a:pt x="564" y="69"/>
                    <a:pt x="564" y="67"/>
                  </a:cubicBezTo>
                  <a:cubicBezTo>
                    <a:pt x="564" y="65"/>
                    <a:pt x="562" y="63"/>
                    <a:pt x="560" y="63"/>
                  </a:cubicBezTo>
                  <a:cubicBezTo>
                    <a:pt x="557" y="63"/>
                    <a:pt x="556" y="65"/>
                    <a:pt x="556" y="67"/>
                  </a:cubicBezTo>
                  <a:close/>
                  <a:moveTo>
                    <a:pt x="556" y="86"/>
                  </a:moveTo>
                  <a:cubicBezTo>
                    <a:pt x="556" y="88"/>
                    <a:pt x="558" y="90"/>
                    <a:pt x="560" y="90"/>
                  </a:cubicBezTo>
                  <a:cubicBezTo>
                    <a:pt x="562" y="90"/>
                    <a:pt x="564" y="88"/>
                    <a:pt x="564" y="86"/>
                  </a:cubicBezTo>
                  <a:cubicBezTo>
                    <a:pt x="564" y="84"/>
                    <a:pt x="562" y="82"/>
                    <a:pt x="560" y="82"/>
                  </a:cubicBezTo>
                  <a:cubicBezTo>
                    <a:pt x="558" y="82"/>
                    <a:pt x="556" y="84"/>
                    <a:pt x="556" y="86"/>
                  </a:cubicBezTo>
                  <a:close/>
                  <a:moveTo>
                    <a:pt x="556" y="105"/>
                  </a:moveTo>
                  <a:cubicBezTo>
                    <a:pt x="556" y="107"/>
                    <a:pt x="558" y="109"/>
                    <a:pt x="560" y="109"/>
                  </a:cubicBezTo>
                  <a:cubicBezTo>
                    <a:pt x="562" y="109"/>
                    <a:pt x="564" y="107"/>
                    <a:pt x="564" y="105"/>
                  </a:cubicBezTo>
                  <a:cubicBezTo>
                    <a:pt x="564" y="103"/>
                    <a:pt x="562" y="101"/>
                    <a:pt x="560" y="101"/>
                  </a:cubicBezTo>
                  <a:cubicBezTo>
                    <a:pt x="558" y="101"/>
                    <a:pt x="556" y="103"/>
                    <a:pt x="556" y="105"/>
                  </a:cubicBezTo>
                  <a:close/>
                  <a:moveTo>
                    <a:pt x="556" y="124"/>
                  </a:moveTo>
                  <a:cubicBezTo>
                    <a:pt x="556" y="126"/>
                    <a:pt x="558" y="128"/>
                    <a:pt x="560" y="128"/>
                  </a:cubicBezTo>
                  <a:cubicBezTo>
                    <a:pt x="562" y="128"/>
                    <a:pt x="563" y="126"/>
                    <a:pt x="563" y="124"/>
                  </a:cubicBezTo>
                  <a:cubicBezTo>
                    <a:pt x="563" y="122"/>
                    <a:pt x="562" y="120"/>
                    <a:pt x="560" y="120"/>
                  </a:cubicBezTo>
                  <a:cubicBezTo>
                    <a:pt x="558" y="120"/>
                    <a:pt x="556" y="122"/>
                    <a:pt x="556" y="124"/>
                  </a:cubicBezTo>
                  <a:close/>
                  <a:moveTo>
                    <a:pt x="556" y="143"/>
                  </a:moveTo>
                  <a:cubicBezTo>
                    <a:pt x="556" y="145"/>
                    <a:pt x="558" y="147"/>
                    <a:pt x="560" y="147"/>
                  </a:cubicBezTo>
                  <a:cubicBezTo>
                    <a:pt x="562" y="147"/>
                    <a:pt x="563" y="145"/>
                    <a:pt x="563" y="143"/>
                  </a:cubicBezTo>
                  <a:cubicBezTo>
                    <a:pt x="563" y="141"/>
                    <a:pt x="562" y="140"/>
                    <a:pt x="560" y="140"/>
                  </a:cubicBezTo>
                  <a:cubicBezTo>
                    <a:pt x="558" y="140"/>
                    <a:pt x="556" y="141"/>
                    <a:pt x="556" y="143"/>
                  </a:cubicBezTo>
                  <a:close/>
                  <a:moveTo>
                    <a:pt x="556" y="162"/>
                  </a:moveTo>
                  <a:cubicBezTo>
                    <a:pt x="556" y="164"/>
                    <a:pt x="558" y="166"/>
                    <a:pt x="560" y="166"/>
                  </a:cubicBezTo>
                  <a:cubicBezTo>
                    <a:pt x="562" y="166"/>
                    <a:pt x="563" y="164"/>
                    <a:pt x="563" y="162"/>
                  </a:cubicBezTo>
                  <a:cubicBezTo>
                    <a:pt x="563" y="160"/>
                    <a:pt x="562" y="159"/>
                    <a:pt x="560" y="159"/>
                  </a:cubicBezTo>
                  <a:cubicBezTo>
                    <a:pt x="558" y="159"/>
                    <a:pt x="556" y="160"/>
                    <a:pt x="556" y="162"/>
                  </a:cubicBezTo>
                  <a:close/>
                  <a:moveTo>
                    <a:pt x="556" y="181"/>
                  </a:moveTo>
                  <a:cubicBezTo>
                    <a:pt x="556" y="183"/>
                    <a:pt x="558" y="185"/>
                    <a:pt x="560" y="185"/>
                  </a:cubicBezTo>
                  <a:cubicBezTo>
                    <a:pt x="562" y="185"/>
                    <a:pt x="563" y="183"/>
                    <a:pt x="563" y="181"/>
                  </a:cubicBezTo>
                  <a:cubicBezTo>
                    <a:pt x="563" y="179"/>
                    <a:pt x="562" y="178"/>
                    <a:pt x="560" y="178"/>
                  </a:cubicBezTo>
                  <a:cubicBezTo>
                    <a:pt x="558" y="178"/>
                    <a:pt x="556" y="179"/>
                    <a:pt x="556" y="181"/>
                  </a:cubicBezTo>
                  <a:close/>
                  <a:moveTo>
                    <a:pt x="557" y="200"/>
                  </a:moveTo>
                  <a:cubicBezTo>
                    <a:pt x="557" y="202"/>
                    <a:pt x="558" y="204"/>
                    <a:pt x="560" y="204"/>
                  </a:cubicBezTo>
                  <a:cubicBezTo>
                    <a:pt x="561" y="204"/>
                    <a:pt x="563" y="202"/>
                    <a:pt x="563" y="200"/>
                  </a:cubicBezTo>
                  <a:cubicBezTo>
                    <a:pt x="563" y="199"/>
                    <a:pt x="561" y="197"/>
                    <a:pt x="560" y="197"/>
                  </a:cubicBezTo>
                  <a:cubicBezTo>
                    <a:pt x="558" y="197"/>
                    <a:pt x="557" y="199"/>
                    <a:pt x="557" y="200"/>
                  </a:cubicBezTo>
                  <a:close/>
                  <a:moveTo>
                    <a:pt x="557" y="219"/>
                  </a:moveTo>
                  <a:cubicBezTo>
                    <a:pt x="557" y="221"/>
                    <a:pt x="558" y="222"/>
                    <a:pt x="560" y="222"/>
                  </a:cubicBezTo>
                  <a:cubicBezTo>
                    <a:pt x="561" y="222"/>
                    <a:pt x="563" y="221"/>
                    <a:pt x="563" y="219"/>
                  </a:cubicBezTo>
                  <a:cubicBezTo>
                    <a:pt x="563" y="218"/>
                    <a:pt x="561" y="216"/>
                    <a:pt x="560" y="216"/>
                  </a:cubicBezTo>
                  <a:cubicBezTo>
                    <a:pt x="558" y="216"/>
                    <a:pt x="557" y="218"/>
                    <a:pt x="557" y="219"/>
                  </a:cubicBezTo>
                  <a:close/>
                  <a:moveTo>
                    <a:pt x="557" y="238"/>
                  </a:moveTo>
                  <a:cubicBezTo>
                    <a:pt x="557" y="240"/>
                    <a:pt x="558" y="241"/>
                    <a:pt x="560" y="241"/>
                  </a:cubicBezTo>
                  <a:cubicBezTo>
                    <a:pt x="561" y="241"/>
                    <a:pt x="562" y="240"/>
                    <a:pt x="562" y="238"/>
                  </a:cubicBezTo>
                  <a:cubicBezTo>
                    <a:pt x="562" y="237"/>
                    <a:pt x="561" y="236"/>
                    <a:pt x="560" y="236"/>
                  </a:cubicBezTo>
                  <a:cubicBezTo>
                    <a:pt x="558" y="236"/>
                    <a:pt x="557" y="237"/>
                    <a:pt x="557" y="238"/>
                  </a:cubicBezTo>
                  <a:close/>
                  <a:moveTo>
                    <a:pt x="557" y="257"/>
                  </a:moveTo>
                  <a:cubicBezTo>
                    <a:pt x="557" y="259"/>
                    <a:pt x="558" y="260"/>
                    <a:pt x="560" y="260"/>
                  </a:cubicBezTo>
                  <a:cubicBezTo>
                    <a:pt x="561" y="260"/>
                    <a:pt x="562" y="259"/>
                    <a:pt x="562" y="257"/>
                  </a:cubicBezTo>
                  <a:cubicBezTo>
                    <a:pt x="562" y="256"/>
                    <a:pt x="561" y="255"/>
                    <a:pt x="560" y="255"/>
                  </a:cubicBezTo>
                  <a:cubicBezTo>
                    <a:pt x="558" y="255"/>
                    <a:pt x="557" y="256"/>
                    <a:pt x="557" y="257"/>
                  </a:cubicBezTo>
                  <a:close/>
                  <a:moveTo>
                    <a:pt x="557" y="276"/>
                  </a:moveTo>
                  <a:cubicBezTo>
                    <a:pt x="557" y="278"/>
                    <a:pt x="558" y="279"/>
                    <a:pt x="560" y="279"/>
                  </a:cubicBezTo>
                  <a:cubicBezTo>
                    <a:pt x="561" y="279"/>
                    <a:pt x="562" y="278"/>
                    <a:pt x="562" y="276"/>
                  </a:cubicBezTo>
                  <a:cubicBezTo>
                    <a:pt x="562" y="275"/>
                    <a:pt x="561" y="274"/>
                    <a:pt x="560" y="274"/>
                  </a:cubicBezTo>
                  <a:cubicBezTo>
                    <a:pt x="558" y="274"/>
                    <a:pt x="557" y="275"/>
                    <a:pt x="557" y="276"/>
                  </a:cubicBezTo>
                  <a:close/>
                  <a:moveTo>
                    <a:pt x="558" y="296"/>
                  </a:moveTo>
                  <a:cubicBezTo>
                    <a:pt x="558" y="297"/>
                    <a:pt x="558" y="298"/>
                    <a:pt x="560" y="298"/>
                  </a:cubicBezTo>
                  <a:cubicBezTo>
                    <a:pt x="561" y="298"/>
                    <a:pt x="562" y="297"/>
                    <a:pt x="562" y="296"/>
                  </a:cubicBezTo>
                  <a:cubicBezTo>
                    <a:pt x="562" y="294"/>
                    <a:pt x="561" y="293"/>
                    <a:pt x="560" y="293"/>
                  </a:cubicBezTo>
                  <a:cubicBezTo>
                    <a:pt x="558" y="293"/>
                    <a:pt x="558" y="294"/>
                    <a:pt x="558" y="296"/>
                  </a:cubicBezTo>
                  <a:close/>
                  <a:moveTo>
                    <a:pt x="558" y="315"/>
                  </a:moveTo>
                  <a:cubicBezTo>
                    <a:pt x="558" y="316"/>
                    <a:pt x="559" y="317"/>
                    <a:pt x="560" y="317"/>
                  </a:cubicBezTo>
                  <a:cubicBezTo>
                    <a:pt x="561" y="317"/>
                    <a:pt x="562" y="316"/>
                    <a:pt x="562" y="315"/>
                  </a:cubicBezTo>
                  <a:cubicBezTo>
                    <a:pt x="562" y="313"/>
                    <a:pt x="561" y="313"/>
                    <a:pt x="560" y="313"/>
                  </a:cubicBezTo>
                  <a:cubicBezTo>
                    <a:pt x="559" y="313"/>
                    <a:pt x="558" y="313"/>
                    <a:pt x="558" y="315"/>
                  </a:cubicBezTo>
                  <a:close/>
                  <a:moveTo>
                    <a:pt x="558" y="334"/>
                  </a:moveTo>
                  <a:cubicBezTo>
                    <a:pt x="558" y="335"/>
                    <a:pt x="559" y="335"/>
                    <a:pt x="560" y="335"/>
                  </a:cubicBezTo>
                  <a:cubicBezTo>
                    <a:pt x="561" y="335"/>
                    <a:pt x="562" y="335"/>
                    <a:pt x="562" y="334"/>
                  </a:cubicBezTo>
                  <a:cubicBezTo>
                    <a:pt x="562" y="333"/>
                    <a:pt x="561" y="332"/>
                    <a:pt x="560" y="332"/>
                  </a:cubicBezTo>
                  <a:cubicBezTo>
                    <a:pt x="559" y="332"/>
                    <a:pt x="558" y="333"/>
                    <a:pt x="558" y="334"/>
                  </a:cubicBezTo>
                  <a:close/>
                  <a:moveTo>
                    <a:pt x="558" y="353"/>
                  </a:moveTo>
                  <a:cubicBezTo>
                    <a:pt x="558" y="353"/>
                    <a:pt x="559" y="354"/>
                    <a:pt x="560" y="354"/>
                  </a:cubicBezTo>
                  <a:cubicBezTo>
                    <a:pt x="561" y="354"/>
                    <a:pt x="561" y="353"/>
                    <a:pt x="561" y="353"/>
                  </a:cubicBezTo>
                  <a:cubicBezTo>
                    <a:pt x="561" y="352"/>
                    <a:pt x="561" y="351"/>
                    <a:pt x="560" y="351"/>
                  </a:cubicBezTo>
                  <a:cubicBezTo>
                    <a:pt x="559" y="351"/>
                    <a:pt x="558" y="352"/>
                    <a:pt x="558" y="353"/>
                  </a:cubicBezTo>
                  <a:close/>
                  <a:moveTo>
                    <a:pt x="558" y="372"/>
                  </a:moveTo>
                  <a:cubicBezTo>
                    <a:pt x="558" y="372"/>
                    <a:pt x="559" y="373"/>
                    <a:pt x="560" y="373"/>
                  </a:cubicBezTo>
                  <a:cubicBezTo>
                    <a:pt x="561" y="373"/>
                    <a:pt x="561" y="372"/>
                    <a:pt x="561" y="372"/>
                  </a:cubicBezTo>
                  <a:cubicBezTo>
                    <a:pt x="561" y="371"/>
                    <a:pt x="561" y="370"/>
                    <a:pt x="560" y="370"/>
                  </a:cubicBezTo>
                  <a:cubicBezTo>
                    <a:pt x="559" y="370"/>
                    <a:pt x="558" y="371"/>
                    <a:pt x="558" y="372"/>
                  </a:cubicBezTo>
                  <a:close/>
                  <a:moveTo>
                    <a:pt x="559" y="391"/>
                  </a:moveTo>
                  <a:cubicBezTo>
                    <a:pt x="559" y="391"/>
                    <a:pt x="559" y="392"/>
                    <a:pt x="560" y="392"/>
                  </a:cubicBezTo>
                  <a:cubicBezTo>
                    <a:pt x="560" y="392"/>
                    <a:pt x="561" y="391"/>
                    <a:pt x="561" y="391"/>
                  </a:cubicBezTo>
                  <a:cubicBezTo>
                    <a:pt x="561" y="390"/>
                    <a:pt x="560" y="390"/>
                    <a:pt x="560" y="390"/>
                  </a:cubicBezTo>
                  <a:cubicBezTo>
                    <a:pt x="559" y="390"/>
                    <a:pt x="559" y="390"/>
                    <a:pt x="559" y="391"/>
                  </a:cubicBezTo>
                  <a:close/>
                  <a:moveTo>
                    <a:pt x="559" y="410"/>
                  </a:moveTo>
                  <a:cubicBezTo>
                    <a:pt x="559" y="410"/>
                    <a:pt x="559" y="411"/>
                    <a:pt x="560" y="411"/>
                  </a:cubicBezTo>
                  <a:cubicBezTo>
                    <a:pt x="560" y="411"/>
                    <a:pt x="561" y="410"/>
                    <a:pt x="561" y="410"/>
                  </a:cubicBezTo>
                  <a:cubicBezTo>
                    <a:pt x="561" y="409"/>
                    <a:pt x="560" y="409"/>
                    <a:pt x="560" y="409"/>
                  </a:cubicBezTo>
                  <a:cubicBezTo>
                    <a:pt x="559" y="409"/>
                    <a:pt x="559" y="409"/>
                    <a:pt x="559" y="410"/>
                  </a:cubicBezTo>
                  <a:close/>
                  <a:moveTo>
                    <a:pt x="559" y="429"/>
                  </a:moveTo>
                  <a:cubicBezTo>
                    <a:pt x="559" y="429"/>
                    <a:pt x="559" y="430"/>
                    <a:pt x="560" y="430"/>
                  </a:cubicBezTo>
                  <a:cubicBezTo>
                    <a:pt x="560" y="430"/>
                    <a:pt x="561" y="429"/>
                    <a:pt x="561" y="429"/>
                  </a:cubicBezTo>
                  <a:cubicBezTo>
                    <a:pt x="561" y="428"/>
                    <a:pt x="560" y="428"/>
                    <a:pt x="560" y="428"/>
                  </a:cubicBezTo>
                  <a:cubicBezTo>
                    <a:pt x="559" y="428"/>
                    <a:pt x="559" y="428"/>
                    <a:pt x="559" y="429"/>
                  </a:cubicBezTo>
                  <a:close/>
                  <a:moveTo>
                    <a:pt x="559" y="448"/>
                  </a:moveTo>
                  <a:cubicBezTo>
                    <a:pt x="559" y="448"/>
                    <a:pt x="559" y="448"/>
                    <a:pt x="560" y="448"/>
                  </a:cubicBezTo>
                  <a:cubicBezTo>
                    <a:pt x="560" y="448"/>
                    <a:pt x="560" y="448"/>
                    <a:pt x="560" y="448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59" y="447"/>
                    <a:pt x="559" y="447"/>
                    <a:pt x="559" y="448"/>
                  </a:cubicBezTo>
                  <a:close/>
                  <a:moveTo>
                    <a:pt x="559" y="467"/>
                  </a:moveTo>
                  <a:cubicBezTo>
                    <a:pt x="559" y="467"/>
                    <a:pt x="560" y="467"/>
                    <a:pt x="560" y="467"/>
                  </a:cubicBezTo>
                  <a:cubicBezTo>
                    <a:pt x="560" y="467"/>
                    <a:pt x="560" y="467"/>
                    <a:pt x="560" y="467"/>
                  </a:cubicBezTo>
                  <a:cubicBezTo>
                    <a:pt x="560" y="467"/>
                    <a:pt x="560" y="466"/>
                    <a:pt x="560" y="466"/>
                  </a:cubicBezTo>
                  <a:cubicBezTo>
                    <a:pt x="560" y="466"/>
                    <a:pt x="559" y="467"/>
                    <a:pt x="559" y="467"/>
                  </a:cubicBezTo>
                  <a:close/>
                  <a:moveTo>
                    <a:pt x="560" y="486"/>
                  </a:move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ubicBezTo>
                    <a:pt x="560" y="486"/>
                    <a:pt x="560" y="486"/>
                    <a:pt x="560" y="486"/>
                  </a:cubicBezTo>
                  <a:close/>
                  <a:moveTo>
                    <a:pt x="541" y="5"/>
                  </a:moveTo>
                  <a:cubicBezTo>
                    <a:pt x="543" y="5"/>
                    <a:pt x="545" y="3"/>
                    <a:pt x="545" y="1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0"/>
                    <a:pt x="536" y="0"/>
                    <a:pt x="536" y="1"/>
                  </a:cubicBezTo>
                  <a:cubicBezTo>
                    <a:pt x="536" y="3"/>
                    <a:pt x="538" y="5"/>
                    <a:pt x="541" y="5"/>
                  </a:cubicBezTo>
                  <a:close/>
                  <a:moveTo>
                    <a:pt x="536" y="20"/>
                  </a:moveTo>
                  <a:cubicBezTo>
                    <a:pt x="536" y="22"/>
                    <a:pt x="538" y="24"/>
                    <a:pt x="541" y="24"/>
                  </a:cubicBezTo>
                  <a:cubicBezTo>
                    <a:pt x="543" y="24"/>
                    <a:pt x="545" y="22"/>
                    <a:pt x="545" y="20"/>
                  </a:cubicBezTo>
                  <a:cubicBezTo>
                    <a:pt x="545" y="17"/>
                    <a:pt x="543" y="15"/>
                    <a:pt x="541" y="15"/>
                  </a:cubicBezTo>
                  <a:cubicBezTo>
                    <a:pt x="538" y="15"/>
                    <a:pt x="536" y="17"/>
                    <a:pt x="536" y="20"/>
                  </a:cubicBezTo>
                  <a:close/>
                  <a:moveTo>
                    <a:pt x="536" y="39"/>
                  </a:moveTo>
                  <a:cubicBezTo>
                    <a:pt x="536" y="41"/>
                    <a:pt x="538" y="43"/>
                    <a:pt x="541" y="43"/>
                  </a:cubicBezTo>
                  <a:cubicBezTo>
                    <a:pt x="543" y="43"/>
                    <a:pt x="545" y="41"/>
                    <a:pt x="545" y="39"/>
                  </a:cubicBezTo>
                  <a:cubicBezTo>
                    <a:pt x="545" y="36"/>
                    <a:pt x="543" y="34"/>
                    <a:pt x="541" y="34"/>
                  </a:cubicBezTo>
                  <a:cubicBezTo>
                    <a:pt x="538" y="34"/>
                    <a:pt x="536" y="36"/>
                    <a:pt x="536" y="39"/>
                  </a:cubicBezTo>
                  <a:close/>
                  <a:moveTo>
                    <a:pt x="536" y="58"/>
                  </a:moveTo>
                  <a:cubicBezTo>
                    <a:pt x="536" y="60"/>
                    <a:pt x="538" y="62"/>
                    <a:pt x="541" y="62"/>
                  </a:cubicBezTo>
                  <a:cubicBezTo>
                    <a:pt x="543" y="62"/>
                    <a:pt x="545" y="60"/>
                    <a:pt x="545" y="58"/>
                  </a:cubicBezTo>
                  <a:cubicBezTo>
                    <a:pt x="545" y="55"/>
                    <a:pt x="543" y="53"/>
                    <a:pt x="541" y="53"/>
                  </a:cubicBezTo>
                  <a:cubicBezTo>
                    <a:pt x="538" y="53"/>
                    <a:pt x="536" y="55"/>
                    <a:pt x="536" y="58"/>
                  </a:cubicBezTo>
                  <a:close/>
                  <a:moveTo>
                    <a:pt x="536" y="77"/>
                  </a:moveTo>
                  <a:cubicBezTo>
                    <a:pt x="536" y="79"/>
                    <a:pt x="538" y="81"/>
                    <a:pt x="541" y="81"/>
                  </a:cubicBezTo>
                  <a:cubicBezTo>
                    <a:pt x="543" y="81"/>
                    <a:pt x="545" y="79"/>
                    <a:pt x="545" y="77"/>
                  </a:cubicBezTo>
                  <a:cubicBezTo>
                    <a:pt x="545" y="74"/>
                    <a:pt x="543" y="72"/>
                    <a:pt x="541" y="72"/>
                  </a:cubicBezTo>
                  <a:cubicBezTo>
                    <a:pt x="538" y="72"/>
                    <a:pt x="536" y="74"/>
                    <a:pt x="536" y="77"/>
                  </a:cubicBezTo>
                  <a:close/>
                  <a:moveTo>
                    <a:pt x="536" y="96"/>
                  </a:moveTo>
                  <a:cubicBezTo>
                    <a:pt x="536" y="98"/>
                    <a:pt x="538" y="100"/>
                    <a:pt x="541" y="100"/>
                  </a:cubicBezTo>
                  <a:cubicBezTo>
                    <a:pt x="543" y="100"/>
                    <a:pt x="545" y="98"/>
                    <a:pt x="545" y="96"/>
                  </a:cubicBezTo>
                  <a:cubicBezTo>
                    <a:pt x="545" y="93"/>
                    <a:pt x="543" y="91"/>
                    <a:pt x="541" y="91"/>
                  </a:cubicBezTo>
                  <a:cubicBezTo>
                    <a:pt x="538" y="91"/>
                    <a:pt x="536" y="93"/>
                    <a:pt x="536" y="96"/>
                  </a:cubicBezTo>
                  <a:close/>
                  <a:moveTo>
                    <a:pt x="536" y="115"/>
                  </a:moveTo>
                  <a:cubicBezTo>
                    <a:pt x="536" y="117"/>
                    <a:pt x="538" y="119"/>
                    <a:pt x="541" y="119"/>
                  </a:cubicBezTo>
                  <a:cubicBezTo>
                    <a:pt x="543" y="119"/>
                    <a:pt x="545" y="117"/>
                    <a:pt x="545" y="115"/>
                  </a:cubicBezTo>
                  <a:cubicBezTo>
                    <a:pt x="545" y="112"/>
                    <a:pt x="543" y="110"/>
                    <a:pt x="541" y="110"/>
                  </a:cubicBezTo>
                  <a:cubicBezTo>
                    <a:pt x="538" y="110"/>
                    <a:pt x="536" y="112"/>
                    <a:pt x="536" y="115"/>
                  </a:cubicBezTo>
                  <a:close/>
                  <a:moveTo>
                    <a:pt x="537" y="134"/>
                  </a:moveTo>
                  <a:cubicBezTo>
                    <a:pt x="537" y="136"/>
                    <a:pt x="538" y="138"/>
                    <a:pt x="541" y="138"/>
                  </a:cubicBezTo>
                  <a:cubicBezTo>
                    <a:pt x="543" y="138"/>
                    <a:pt x="545" y="136"/>
                    <a:pt x="545" y="134"/>
                  </a:cubicBezTo>
                  <a:cubicBezTo>
                    <a:pt x="545" y="131"/>
                    <a:pt x="543" y="130"/>
                    <a:pt x="541" y="130"/>
                  </a:cubicBezTo>
                  <a:cubicBezTo>
                    <a:pt x="538" y="130"/>
                    <a:pt x="537" y="131"/>
                    <a:pt x="537" y="134"/>
                  </a:cubicBezTo>
                  <a:close/>
                  <a:moveTo>
                    <a:pt x="537" y="153"/>
                  </a:moveTo>
                  <a:cubicBezTo>
                    <a:pt x="537" y="155"/>
                    <a:pt x="539" y="157"/>
                    <a:pt x="541" y="157"/>
                  </a:cubicBezTo>
                  <a:cubicBezTo>
                    <a:pt x="543" y="157"/>
                    <a:pt x="545" y="155"/>
                    <a:pt x="545" y="153"/>
                  </a:cubicBezTo>
                  <a:cubicBezTo>
                    <a:pt x="545" y="151"/>
                    <a:pt x="543" y="149"/>
                    <a:pt x="541" y="149"/>
                  </a:cubicBezTo>
                  <a:cubicBezTo>
                    <a:pt x="539" y="149"/>
                    <a:pt x="537" y="151"/>
                    <a:pt x="537" y="153"/>
                  </a:cubicBezTo>
                  <a:close/>
                  <a:moveTo>
                    <a:pt x="537" y="172"/>
                  </a:moveTo>
                  <a:cubicBezTo>
                    <a:pt x="537" y="174"/>
                    <a:pt x="539" y="176"/>
                    <a:pt x="541" y="176"/>
                  </a:cubicBezTo>
                  <a:cubicBezTo>
                    <a:pt x="543" y="176"/>
                    <a:pt x="544" y="174"/>
                    <a:pt x="544" y="172"/>
                  </a:cubicBezTo>
                  <a:cubicBezTo>
                    <a:pt x="544" y="170"/>
                    <a:pt x="543" y="168"/>
                    <a:pt x="541" y="168"/>
                  </a:cubicBezTo>
                  <a:cubicBezTo>
                    <a:pt x="539" y="168"/>
                    <a:pt x="537" y="170"/>
                    <a:pt x="537" y="172"/>
                  </a:cubicBezTo>
                  <a:close/>
                  <a:moveTo>
                    <a:pt x="537" y="191"/>
                  </a:moveTo>
                  <a:cubicBezTo>
                    <a:pt x="537" y="193"/>
                    <a:pt x="539" y="194"/>
                    <a:pt x="541" y="194"/>
                  </a:cubicBezTo>
                  <a:cubicBezTo>
                    <a:pt x="543" y="194"/>
                    <a:pt x="544" y="193"/>
                    <a:pt x="544" y="191"/>
                  </a:cubicBezTo>
                  <a:cubicBezTo>
                    <a:pt x="544" y="189"/>
                    <a:pt x="543" y="187"/>
                    <a:pt x="541" y="187"/>
                  </a:cubicBezTo>
                  <a:cubicBezTo>
                    <a:pt x="539" y="187"/>
                    <a:pt x="537" y="189"/>
                    <a:pt x="537" y="191"/>
                  </a:cubicBezTo>
                  <a:close/>
                  <a:moveTo>
                    <a:pt x="537" y="210"/>
                  </a:moveTo>
                  <a:cubicBezTo>
                    <a:pt x="537" y="212"/>
                    <a:pt x="539" y="213"/>
                    <a:pt x="541" y="213"/>
                  </a:cubicBezTo>
                  <a:cubicBezTo>
                    <a:pt x="543" y="213"/>
                    <a:pt x="544" y="212"/>
                    <a:pt x="544" y="210"/>
                  </a:cubicBezTo>
                  <a:cubicBezTo>
                    <a:pt x="544" y="208"/>
                    <a:pt x="543" y="206"/>
                    <a:pt x="541" y="206"/>
                  </a:cubicBezTo>
                  <a:cubicBezTo>
                    <a:pt x="539" y="206"/>
                    <a:pt x="537" y="208"/>
                    <a:pt x="537" y="210"/>
                  </a:cubicBezTo>
                  <a:close/>
                  <a:moveTo>
                    <a:pt x="537" y="229"/>
                  </a:moveTo>
                  <a:cubicBezTo>
                    <a:pt x="537" y="231"/>
                    <a:pt x="539" y="232"/>
                    <a:pt x="541" y="232"/>
                  </a:cubicBezTo>
                  <a:cubicBezTo>
                    <a:pt x="542" y="232"/>
                    <a:pt x="544" y="231"/>
                    <a:pt x="544" y="229"/>
                  </a:cubicBezTo>
                  <a:cubicBezTo>
                    <a:pt x="544" y="227"/>
                    <a:pt x="542" y="226"/>
                    <a:pt x="541" y="226"/>
                  </a:cubicBezTo>
                  <a:cubicBezTo>
                    <a:pt x="539" y="226"/>
                    <a:pt x="537" y="227"/>
                    <a:pt x="537" y="229"/>
                  </a:cubicBezTo>
                  <a:close/>
                  <a:moveTo>
                    <a:pt x="538" y="248"/>
                  </a:moveTo>
                  <a:cubicBezTo>
                    <a:pt x="538" y="250"/>
                    <a:pt x="539" y="251"/>
                    <a:pt x="541" y="251"/>
                  </a:cubicBezTo>
                  <a:cubicBezTo>
                    <a:pt x="542" y="251"/>
                    <a:pt x="544" y="250"/>
                    <a:pt x="544" y="248"/>
                  </a:cubicBezTo>
                  <a:cubicBezTo>
                    <a:pt x="544" y="246"/>
                    <a:pt x="542" y="245"/>
                    <a:pt x="541" y="245"/>
                  </a:cubicBezTo>
                  <a:cubicBezTo>
                    <a:pt x="539" y="245"/>
                    <a:pt x="538" y="246"/>
                    <a:pt x="538" y="248"/>
                  </a:cubicBezTo>
                  <a:close/>
                  <a:moveTo>
                    <a:pt x="538" y="267"/>
                  </a:moveTo>
                  <a:cubicBezTo>
                    <a:pt x="538" y="269"/>
                    <a:pt x="539" y="270"/>
                    <a:pt x="541" y="270"/>
                  </a:cubicBezTo>
                  <a:cubicBezTo>
                    <a:pt x="542" y="270"/>
                    <a:pt x="544" y="269"/>
                    <a:pt x="544" y="267"/>
                  </a:cubicBezTo>
                  <a:cubicBezTo>
                    <a:pt x="544" y="265"/>
                    <a:pt x="542" y="264"/>
                    <a:pt x="541" y="264"/>
                  </a:cubicBezTo>
                  <a:cubicBezTo>
                    <a:pt x="539" y="264"/>
                    <a:pt x="538" y="265"/>
                    <a:pt x="538" y="267"/>
                  </a:cubicBezTo>
                  <a:close/>
                  <a:moveTo>
                    <a:pt x="538" y="286"/>
                  </a:moveTo>
                  <a:cubicBezTo>
                    <a:pt x="538" y="287"/>
                    <a:pt x="539" y="289"/>
                    <a:pt x="541" y="289"/>
                  </a:cubicBezTo>
                  <a:cubicBezTo>
                    <a:pt x="542" y="289"/>
                    <a:pt x="543" y="287"/>
                    <a:pt x="543" y="286"/>
                  </a:cubicBezTo>
                  <a:cubicBezTo>
                    <a:pt x="543" y="285"/>
                    <a:pt x="542" y="283"/>
                    <a:pt x="541" y="283"/>
                  </a:cubicBezTo>
                  <a:cubicBezTo>
                    <a:pt x="539" y="283"/>
                    <a:pt x="538" y="285"/>
                    <a:pt x="538" y="286"/>
                  </a:cubicBezTo>
                  <a:close/>
                  <a:moveTo>
                    <a:pt x="538" y="305"/>
                  </a:moveTo>
                  <a:cubicBezTo>
                    <a:pt x="538" y="306"/>
                    <a:pt x="539" y="308"/>
                    <a:pt x="541" y="308"/>
                  </a:cubicBezTo>
                  <a:cubicBezTo>
                    <a:pt x="542" y="308"/>
                    <a:pt x="543" y="306"/>
                    <a:pt x="543" y="305"/>
                  </a:cubicBezTo>
                  <a:cubicBezTo>
                    <a:pt x="543" y="304"/>
                    <a:pt x="542" y="303"/>
                    <a:pt x="541" y="303"/>
                  </a:cubicBezTo>
                  <a:cubicBezTo>
                    <a:pt x="539" y="303"/>
                    <a:pt x="538" y="304"/>
                    <a:pt x="538" y="305"/>
                  </a:cubicBezTo>
                  <a:close/>
                  <a:moveTo>
                    <a:pt x="538" y="324"/>
                  </a:moveTo>
                  <a:cubicBezTo>
                    <a:pt x="538" y="325"/>
                    <a:pt x="539" y="326"/>
                    <a:pt x="541" y="326"/>
                  </a:cubicBezTo>
                  <a:cubicBezTo>
                    <a:pt x="542" y="326"/>
                    <a:pt x="543" y="325"/>
                    <a:pt x="543" y="324"/>
                  </a:cubicBezTo>
                  <a:cubicBezTo>
                    <a:pt x="543" y="323"/>
                    <a:pt x="542" y="322"/>
                    <a:pt x="541" y="322"/>
                  </a:cubicBezTo>
                  <a:cubicBezTo>
                    <a:pt x="539" y="322"/>
                    <a:pt x="538" y="323"/>
                    <a:pt x="538" y="324"/>
                  </a:cubicBezTo>
                  <a:close/>
                  <a:moveTo>
                    <a:pt x="539" y="343"/>
                  </a:moveTo>
                  <a:cubicBezTo>
                    <a:pt x="539" y="344"/>
                    <a:pt x="540" y="345"/>
                    <a:pt x="541" y="345"/>
                  </a:cubicBezTo>
                  <a:cubicBezTo>
                    <a:pt x="542" y="345"/>
                    <a:pt x="543" y="344"/>
                    <a:pt x="543" y="343"/>
                  </a:cubicBezTo>
                  <a:cubicBezTo>
                    <a:pt x="543" y="342"/>
                    <a:pt x="542" y="341"/>
                    <a:pt x="541" y="341"/>
                  </a:cubicBezTo>
                  <a:cubicBezTo>
                    <a:pt x="540" y="341"/>
                    <a:pt x="539" y="342"/>
                    <a:pt x="539" y="343"/>
                  </a:cubicBezTo>
                  <a:close/>
                  <a:moveTo>
                    <a:pt x="539" y="362"/>
                  </a:moveTo>
                  <a:cubicBezTo>
                    <a:pt x="539" y="363"/>
                    <a:pt x="540" y="364"/>
                    <a:pt x="541" y="364"/>
                  </a:cubicBezTo>
                  <a:cubicBezTo>
                    <a:pt x="542" y="364"/>
                    <a:pt x="542" y="363"/>
                    <a:pt x="542" y="362"/>
                  </a:cubicBezTo>
                  <a:cubicBezTo>
                    <a:pt x="542" y="361"/>
                    <a:pt x="542" y="360"/>
                    <a:pt x="541" y="360"/>
                  </a:cubicBezTo>
                  <a:cubicBezTo>
                    <a:pt x="540" y="360"/>
                    <a:pt x="539" y="361"/>
                    <a:pt x="539" y="362"/>
                  </a:cubicBezTo>
                  <a:close/>
                  <a:moveTo>
                    <a:pt x="539" y="381"/>
                  </a:moveTo>
                  <a:cubicBezTo>
                    <a:pt x="539" y="382"/>
                    <a:pt x="540" y="383"/>
                    <a:pt x="541" y="383"/>
                  </a:cubicBezTo>
                  <a:cubicBezTo>
                    <a:pt x="542" y="383"/>
                    <a:pt x="542" y="382"/>
                    <a:pt x="542" y="381"/>
                  </a:cubicBezTo>
                  <a:cubicBezTo>
                    <a:pt x="542" y="380"/>
                    <a:pt x="542" y="380"/>
                    <a:pt x="541" y="380"/>
                  </a:cubicBezTo>
                  <a:cubicBezTo>
                    <a:pt x="540" y="380"/>
                    <a:pt x="539" y="380"/>
                    <a:pt x="539" y="381"/>
                  </a:cubicBezTo>
                  <a:close/>
                  <a:moveTo>
                    <a:pt x="539" y="400"/>
                  </a:moveTo>
                  <a:cubicBezTo>
                    <a:pt x="539" y="401"/>
                    <a:pt x="540" y="402"/>
                    <a:pt x="541" y="402"/>
                  </a:cubicBezTo>
                  <a:cubicBezTo>
                    <a:pt x="541" y="402"/>
                    <a:pt x="542" y="401"/>
                    <a:pt x="542" y="400"/>
                  </a:cubicBezTo>
                  <a:cubicBezTo>
                    <a:pt x="542" y="399"/>
                    <a:pt x="541" y="399"/>
                    <a:pt x="541" y="399"/>
                  </a:cubicBezTo>
                  <a:cubicBezTo>
                    <a:pt x="540" y="399"/>
                    <a:pt x="539" y="399"/>
                    <a:pt x="539" y="400"/>
                  </a:cubicBezTo>
                  <a:close/>
                  <a:moveTo>
                    <a:pt x="540" y="419"/>
                  </a:moveTo>
                  <a:cubicBezTo>
                    <a:pt x="540" y="420"/>
                    <a:pt x="540" y="420"/>
                    <a:pt x="541" y="420"/>
                  </a:cubicBezTo>
                  <a:cubicBezTo>
                    <a:pt x="541" y="420"/>
                    <a:pt x="542" y="420"/>
                    <a:pt x="542" y="419"/>
                  </a:cubicBezTo>
                  <a:cubicBezTo>
                    <a:pt x="542" y="419"/>
                    <a:pt x="541" y="418"/>
                    <a:pt x="541" y="418"/>
                  </a:cubicBezTo>
                  <a:cubicBezTo>
                    <a:pt x="540" y="418"/>
                    <a:pt x="540" y="419"/>
                    <a:pt x="540" y="419"/>
                  </a:cubicBezTo>
                  <a:close/>
                  <a:moveTo>
                    <a:pt x="540" y="438"/>
                  </a:moveTo>
                  <a:cubicBezTo>
                    <a:pt x="540" y="439"/>
                    <a:pt x="540" y="439"/>
                    <a:pt x="541" y="439"/>
                  </a:cubicBezTo>
                  <a:cubicBezTo>
                    <a:pt x="541" y="439"/>
                    <a:pt x="542" y="439"/>
                    <a:pt x="542" y="438"/>
                  </a:cubicBezTo>
                  <a:cubicBezTo>
                    <a:pt x="542" y="438"/>
                    <a:pt x="541" y="437"/>
                    <a:pt x="541" y="437"/>
                  </a:cubicBezTo>
                  <a:cubicBezTo>
                    <a:pt x="540" y="437"/>
                    <a:pt x="540" y="438"/>
                    <a:pt x="540" y="438"/>
                  </a:cubicBezTo>
                  <a:close/>
                  <a:moveTo>
                    <a:pt x="540" y="457"/>
                  </a:moveTo>
                  <a:cubicBezTo>
                    <a:pt x="540" y="458"/>
                    <a:pt x="540" y="458"/>
                    <a:pt x="541" y="458"/>
                  </a:cubicBezTo>
                  <a:cubicBezTo>
                    <a:pt x="541" y="458"/>
                    <a:pt x="541" y="458"/>
                    <a:pt x="541" y="457"/>
                  </a:cubicBezTo>
                  <a:cubicBezTo>
                    <a:pt x="541" y="457"/>
                    <a:pt x="541" y="456"/>
                    <a:pt x="541" y="456"/>
                  </a:cubicBezTo>
                  <a:cubicBezTo>
                    <a:pt x="540" y="456"/>
                    <a:pt x="540" y="457"/>
                    <a:pt x="540" y="457"/>
                  </a:cubicBezTo>
                  <a:close/>
                  <a:moveTo>
                    <a:pt x="540" y="476"/>
                  </a:moveTo>
                  <a:cubicBezTo>
                    <a:pt x="540" y="477"/>
                    <a:pt x="540" y="477"/>
                    <a:pt x="541" y="477"/>
                  </a:cubicBezTo>
                  <a:cubicBezTo>
                    <a:pt x="541" y="477"/>
                    <a:pt x="541" y="477"/>
                    <a:pt x="541" y="476"/>
                  </a:cubicBezTo>
                  <a:cubicBezTo>
                    <a:pt x="541" y="476"/>
                    <a:pt x="541" y="476"/>
                    <a:pt x="541" y="476"/>
                  </a:cubicBezTo>
                  <a:cubicBezTo>
                    <a:pt x="540" y="476"/>
                    <a:pt x="540" y="476"/>
                    <a:pt x="540" y="476"/>
                  </a:cubicBezTo>
                  <a:close/>
                  <a:moveTo>
                    <a:pt x="540" y="495"/>
                  </a:moveTo>
                  <a:cubicBezTo>
                    <a:pt x="540" y="496"/>
                    <a:pt x="540" y="496"/>
                    <a:pt x="541" y="496"/>
                  </a:cubicBezTo>
                  <a:cubicBezTo>
                    <a:pt x="541" y="496"/>
                    <a:pt x="541" y="496"/>
                    <a:pt x="541" y="495"/>
                  </a:cubicBezTo>
                  <a:cubicBezTo>
                    <a:pt x="541" y="495"/>
                    <a:pt x="541" y="495"/>
                    <a:pt x="541" y="495"/>
                  </a:cubicBezTo>
                  <a:cubicBezTo>
                    <a:pt x="540" y="495"/>
                    <a:pt x="540" y="495"/>
                    <a:pt x="540" y="495"/>
                  </a:cubicBezTo>
                  <a:close/>
                  <a:moveTo>
                    <a:pt x="541" y="515"/>
                  </a:moveTo>
                  <a:cubicBezTo>
                    <a:pt x="541" y="515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4"/>
                    <a:pt x="541" y="514"/>
                  </a:cubicBezTo>
                  <a:cubicBezTo>
                    <a:pt x="541" y="514"/>
                    <a:pt x="541" y="515"/>
                    <a:pt x="541" y="515"/>
                  </a:cubicBezTo>
                  <a:close/>
                  <a:moveTo>
                    <a:pt x="527" y="10"/>
                  </a:moveTo>
                  <a:cubicBezTo>
                    <a:pt x="527" y="7"/>
                    <a:pt x="525" y="5"/>
                    <a:pt x="522" y="5"/>
                  </a:cubicBezTo>
                  <a:cubicBezTo>
                    <a:pt x="519" y="5"/>
                    <a:pt x="516" y="7"/>
                    <a:pt x="516" y="10"/>
                  </a:cubicBezTo>
                  <a:cubicBezTo>
                    <a:pt x="516" y="13"/>
                    <a:pt x="519" y="15"/>
                    <a:pt x="522" y="15"/>
                  </a:cubicBezTo>
                  <a:cubicBezTo>
                    <a:pt x="525" y="15"/>
                    <a:pt x="527" y="13"/>
                    <a:pt x="527" y="10"/>
                  </a:cubicBezTo>
                  <a:close/>
                  <a:moveTo>
                    <a:pt x="527" y="29"/>
                  </a:moveTo>
                  <a:cubicBezTo>
                    <a:pt x="527" y="26"/>
                    <a:pt x="524" y="24"/>
                    <a:pt x="522" y="24"/>
                  </a:cubicBezTo>
                  <a:cubicBezTo>
                    <a:pt x="519" y="24"/>
                    <a:pt x="517" y="26"/>
                    <a:pt x="517" y="29"/>
                  </a:cubicBezTo>
                  <a:cubicBezTo>
                    <a:pt x="517" y="32"/>
                    <a:pt x="519" y="34"/>
                    <a:pt x="522" y="34"/>
                  </a:cubicBezTo>
                  <a:cubicBezTo>
                    <a:pt x="524" y="34"/>
                    <a:pt x="527" y="32"/>
                    <a:pt x="527" y="29"/>
                  </a:cubicBezTo>
                  <a:close/>
                  <a:moveTo>
                    <a:pt x="527" y="48"/>
                  </a:moveTo>
                  <a:cubicBezTo>
                    <a:pt x="527" y="45"/>
                    <a:pt x="524" y="43"/>
                    <a:pt x="522" y="43"/>
                  </a:cubicBezTo>
                  <a:cubicBezTo>
                    <a:pt x="519" y="43"/>
                    <a:pt x="517" y="45"/>
                    <a:pt x="517" y="48"/>
                  </a:cubicBezTo>
                  <a:cubicBezTo>
                    <a:pt x="517" y="51"/>
                    <a:pt x="519" y="53"/>
                    <a:pt x="522" y="53"/>
                  </a:cubicBezTo>
                  <a:cubicBezTo>
                    <a:pt x="524" y="53"/>
                    <a:pt x="527" y="51"/>
                    <a:pt x="527" y="48"/>
                  </a:cubicBezTo>
                  <a:close/>
                  <a:moveTo>
                    <a:pt x="517" y="67"/>
                  </a:moveTo>
                  <a:cubicBezTo>
                    <a:pt x="517" y="70"/>
                    <a:pt x="519" y="72"/>
                    <a:pt x="522" y="72"/>
                  </a:cubicBezTo>
                  <a:cubicBezTo>
                    <a:pt x="524" y="72"/>
                    <a:pt x="527" y="70"/>
                    <a:pt x="527" y="67"/>
                  </a:cubicBezTo>
                  <a:cubicBezTo>
                    <a:pt x="527" y="64"/>
                    <a:pt x="524" y="62"/>
                    <a:pt x="522" y="62"/>
                  </a:cubicBezTo>
                  <a:cubicBezTo>
                    <a:pt x="519" y="62"/>
                    <a:pt x="517" y="64"/>
                    <a:pt x="517" y="67"/>
                  </a:cubicBezTo>
                  <a:close/>
                  <a:moveTo>
                    <a:pt x="517" y="86"/>
                  </a:moveTo>
                  <a:cubicBezTo>
                    <a:pt x="517" y="89"/>
                    <a:pt x="519" y="91"/>
                    <a:pt x="522" y="91"/>
                  </a:cubicBezTo>
                  <a:cubicBezTo>
                    <a:pt x="524" y="91"/>
                    <a:pt x="526" y="89"/>
                    <a:pt x="526" y="86"/>
                  </a:cubicBezTo>
                  <a:cubicBezTo>
                    <a:pt x="526" y="84"/>
                    <a:pt x="524" y="81"/>
                    <a:pt x="522" y="81"/>
                  </a:cubicBezTo>
                  <a:cubicBezTo>
                    <a:pt x="519" y="81"/>
                    <a:pt x="517" y="84"/>
                    <a:pt x="517" y="86"/>
                  </a:cubicBezTo>
                  <a:close/>
                  <a:moveTo>
                    <a:pt x="517" y="105"/>
                  </a:moveTo>
                  <a:cubicBezTo>
                    <a:pt x="517" y="108"/>
                    <a:pt x="519" y="110"/>
                    <a:pt x="522" y="110"/>
                  </a:cubicBezTo>
                  <a:cubicBezTo>
                    <a:pt x="524" y="110"/>
                    <a:pt x="526" y="108"/>
                    <a:pt x="526" y="105"/>
                  </a:cubicBezTo>
                  <a:cubicBezTo>
                    <a:pt x="526" y="103"/>
                    <a:pt x="524" y="101"/>
                    <a:pt x="522" y="101"/>
                  </a:cubicBezTo>
                  <a:cubicBezTo>
                    <a:pt x="519" y="101"/>
                    <a:pt x="517" y="103"/>
                    <a:pt x="517" y="105"/>
                  </a:cubicBezTo>
                  <a:close/>
                  <a:moveTo>
                    <a:pt x="517" y="124"/>
                  </a:moveTo>
                  <a:cubicBezTo>
                    <a:pt x="517" y="127"/>
                    <a:pt x="519" y="129"/>
                    <a:pt x="522" y="129"/>
                  </a:cubicBezTo>
                  <a:cubicBezTo>
                    <a:pt x="524" y="129"/>
                    <a:pt x="526" y="127"/>
                    <a:pt x="526" y="124"/>
                  </a:cubicBezTo>
                  <a:cubicBezTo>
                    <a:pt x="526" y="122"/>
                    <a:pt x="524" y="120"/>
                    <a:pt x="522" y="120"/>
                  </a:cubicBezTo>
                  <a:cubicBezTo>
                    <a:pt x="519" y="120"/>
                    <a:pt x="517" y="122"/>
                    <a:pt x="517" y="124"/>
                  </a:cubicBezTo>
                  <a:close/>
                  <a:moveTo>
                    <a:pt x="517" y="143"/>
                  </a:moveTo>
                  <a:cubicBezTo>
                    <a:pt x="517" y="146"/>
                    <a:pt x="519" y="148"/>
                    <a:pt x="522" y="148"/>
                  </a:cubicBezTo>
                  <a:cubicBezTo>
                    <a:pt x="524" y="148"/>
                    <a:pt x="526" y="146"/>
                    <a:pt x="526" y="143"/>
                  </a:cubicBezTo>
                  <a:cubicBezTo>
                    <a:pt x="526" y="141"/>
                    <a:pt x="524" y="139"/>
                    <a:pt x="522" y="139"/>
                  </a:cubicBezTo>
                  <a:cubicBezTo>
                    <a:pt x="519" y="139"/>
                    <a:pt x="517" y="141"/>
                    <a:pt x="517" y="143"/>
                  </a:cubicBezTo>
                  <a:close/>
                  <a:moveTo>
                    <a:pt x="517" y="162"/>
                  </a:moveTo>
                  <a:cubicBezTo>
                    <a:pt x="517" y="165"/>
                    <a:pt x="519" y="166"/>
                    <a:pt x="522" y="166"/>
                  </a:cubicBezTo>
                  <a:cubicBezTo>
                    <a:pt x="524" y="166"/>
                    <a:pt x="526" y="165"/>
                    <a:pt x="526" y="162"/>
                  </a:cubicBezTo>
                  <a:cubicBezTo>
                    <a:pt x="526" y="160"/>
                    <a:pt x="524" y="158"/>
                    <a:pt x="522" y="158"/>
                  </a:cubicBezTo>
                  <a:cubicBezTo>
                    <a:pt x="519" y="158"/>
                    <a:pt x="517" y="160"/>
                    <a:pt x="517" y="162"/>
                  </a:cubicBezTo>
                  <a:close/>
                  <a:moveTo>
                    <a:pt x="518" y="181"/>
                  </a:moveTo>
                  <a:cubicBezTo>
                    <a:pt x="518" y="184"/>
                    <a:pt x="519" y="185"/>
                    <a:pt x="522" y="185"/>
                  </a:cubicBezTo>
                  <a:cubicBezTo>
                    <a:pt x="524" y="185"/>
                    <a:pt x="526" y="184"/>
                    <a:pt x="526" y="181"/>
                  </a:cubicBezTo>
                  <a:cubicBezTo>
                    <a:pt x="526" y="179"/>
                    <a:pt x="524" y="177"/>
                    <a:pt x="522" y="177"/>
                  </a:cubicBezTo>
                  <a:cubicBezTo>
                    <a:pt x="519" y="177"/>
                    <a:pt x="518" y="179"/>
                    <a:pt x="518" y="181"/>
                  </a:cubicBezTo>
                  <a:close/>
                  <a:moveTo>
                    <a:pt x="518" y="200"/>
                  </a:moveTo>
                  <a:cubicBezTo>
                    <a:pt x="518" y="202"/>
                    <a:pt x="520" y="204"/>
                    <a:pt x="522" y="204"/>
                  </a:cubicBezTo>
                  <a:cubicBezTo>
                    <a:pt x="524" y="204"/>
                    <a:pt x="525" y="202"/>
                    <a:pt x="525" y="200"/>
                  </a:cubicBezTo>
                  <a:cubicBezTo>
                    <a:pt x="525" y="198"/>
                    <a:pt x="524" y="197"/>
                    <a:pt x="522" y="197"/>
                  </a:cubicBezTo>
                  <a:cubicBezTo>
                    <a:pt x="520" y="197"/>
                    <a:pt x="518" y="198"/>
                    <a:pt x="518" y="200"/>
                  </a:cubicBezTo>
                  <a:close/>
                  <a:moveTo>
                    <a:pt x="518" y="219"/>
                  </a:moveTo>
                  <a:cubicBezTo>
                    <a:pt x="518" y="221"/>
                    <a:pt x="520" y="223"/>
                    <a:pt x="522" y="223"/>
                  </a:cubicBezTo>
                  <a:cubicBezTo>
                    <a:pt x="524" y="223"/>
                    <a:pt x="525" y="221"/>
                    <a:pt x="525" y="219"/>
                  </a:cubicBezTo>
                  <a:cubicBezTo>
                    <a:pt x="525" y="217"/>
                    <a:pt x="524" y="216"/>
                    <a:pt x="522" y="216"/>
                  </a:cubicBezTo>
                  <a:cubicBezTo>
                    <a:pt x="520" y="216"/>
                    <a:pt x="518" y="217"/>
                    <a:pt x="518" y="219"/>
                  </a:cubicBezTo>
                  <a:close/>
                  <a:moveTo>
                    <a:pt x="518" y="238"/>
                  </a:moveTo>
                  <a:cubicBezTo>
                    <a:pt x="518" y="240"/>
                    <a:pt x="520" y="242"/>
                    <a:pt x="522" y="242"/>
                  </a:cubicBezTo>
                  <a:cubicBezTo>
                    <a:pt x="524" y="242"/>
                    <a:pt x="525" y="240"/>
                    <a:pt x="525" y="238"/>
                  </a:cubicBezTo>
                  <a:cubicBezTo>
                    <a:pt x="525" y="237"/>
                    <a:pt x="524" y="235"/>
                    <a:pt x="522" y="235"/>
                  </a:cubicBezTo>
                  <a:cubicBezTo>
                    <a:pt x="520" y="235"/>
                    <a:pt x="518" y="237"/>
                    <a:pt x="518" y="238"/>
                  </a:cubicBezTo>
                  <a:close/>
                  <a:moveTo>
                    <a:pt x="518" y="257"/>
                  </a:moveTo>
                  <a:cubicBezTo>
                    <a:pt x="518" y="259"/>
                    <a:pt x="520" y="261"/>
                    <a:pt x="522" y="261"/>
                  </a:cubicBezTo>
                  <a:cubicBezTo>
                    <a:pt x="523" y="261"/>
                    <a:pt x="525" y="259"/>
                    <a:pt x="525" y="257"/>
                  </a:cubicBezTo>
                  <a:cubicBezTo>
                    <a:pt x="525" y="256"/>
                    <a:pt x="523" y="254"/>
                    <a:pt x="522" y="254"/>
                  </a:cubicBezTo>
                  <a:cubicBezTo>
                    <a:pt x="520" y="254"/>
                    <a:pt x="518" y="256"/>
                    <a:pt x="518" y="257"/>
                  </a:cubicBezTo>
                  <a:close/>
                  <a:moveTo>
                    <a:pt x="519" y="276"/>
                  </a:moveTo>
                  <a:cubicBezTo>
                    <a:pt x="519" y="278"/>
                    <a:pt x="520" y="279"/>
                    <a:pt x="522" y="279"/>
                  </a:cubicBezTo>
                  <a:cubicBezTo>
                    <a:pt x="523" y="279"/>
                    <a:pt x="525" y="278"/>
                    <a:pt x="525" y="276"/>
                  </a:cubicBezTo>
                  <a:cubicBezTo>
                    <a:pt x="525" y="275"/>
                    <a:pt x="523" y="274"/>
                    <a:pt x="522" y="274"/>
                  </a:cubicBezTo>
                  <a:cubicBezTo>
                    <a:pt x="520" y="274"/>
                    <a:pt x="519" y="275"/>
                    <a:pt x="519" y="276"/>
                  </a:cubicBezTo>
                  <a:close/>
                  <a:moveTo>
                    <a:pt x="519" y="296"/>
                  </a:moveTo>
                  <a:cubicBezTo>
                    <a:pt x="519" y="297"/>
                    <a:pt x="520" y="298"/>
                    <a:pt x="522" y="298"/>
                  </a:cubicBezTo>
                  <a:cubicBezTo>
                    <a:pt x="523" y="298"/>
                    <a:pt x="524" y="297"/>
                    <a:pt x="524" y="296"/>
                  </a:cubicBezTo>
                  <a:cubicBezTo>
                    <a:pt x="524" y="294"/>
                    <a:pt x="523" y="293"/>
                    <a:pt x="522" y="293"/>
                  </a:cubicBezTo>
                  <a:cubicBezTo>
                    <a:pt x="520" y="293"/>
                    <a:pt x="519" y="294"/>
                    <a:pt x="519" y="296"/>
                  </a:cubicBezTo>
                  <a:close/>
                  <a:moveTo>
                    <a:pt x="519" y="315"/>
                  </a:moveTo>
                  <a:cubicBezTo>
                    <a:pt x="519" y="316"/>
                    <a:pt x="520" y="317"/>
                    <a:pt x="522" y="317"/>
                  </a:cubicBezTo>
                  <a:cubicBezTo>
                    <a:pt x="523" y="317"/>
                    <a:pt x="524" y="316"/>
                    <a:pt x="524" y="315"/>
                  </a:cubicBezTo>
                  <a:cubicBezTo>
                    <a:pt x="524" y="313"/>
                    <a:pt x="523" y="312"/>
                    <a:pt x="522" y="312"/>
                  </a:cubicBezTo>
                  <a:cubicBezTo>
                    <a:pt x="520" y="312"/>
                    <a:pt x="519" y="313"/>
                    <a:pt x="519" y="315"/>
                  </a:cubicBezTo>
                  <a:close/>
                  <a:moveTo>
                    <a:pt x="519" y="334"/>
                  </a:moveTo>
                  <a:cubicBezTo>
                    <a:pt x="519" y="335"/>
                    <a:pt x="520" y="336"/>
                    <a:pt x="522" y="336"/>
                  </a:cubicBezTo>
                  <a:cubicBezTo>
                    <a:pt x="523" y="336"/>
                    <a:pt x="524" y="335"/>
                    <a:pt x="524" y="334"/>
                  </a:cubicBezTo>
                  <a:cubicBezTo>
                    <a:pt x="524" y="332"/>
                    <a:pt x="523" y="331"/>
                    <a:pt x="522" y="331"/>
                  </a:cubicBezTo>
                  <a:cubicBezTo>
                    <a:pt x="520" y="331"/>
                    <a:pt x="519" y="332"/>
                    <a:pt x="519" y="334"/>
                  </a:cubicBezTo>
                  <a:close/>
                  <a:moveTo>
                    <a:pt x="520" y="353"/>
                  </a:moveTo>
                  <a:cubicBezTo>
                    <a:pt x="520" y="354"/>
                    <a:pt x="521" y="355"/>
                    <a:pt x="522" y="355"/>
                  </a:cubicBezTo>
                  <a:cubicBezTo>
                    <a:pt x="523" y="355"/>
                    <a:pt x="524" y="354"/>
                    <a:pt x="524" y="353"/>
                  </a:cubicBezTo>
                  <a:cubicBezTo>
                    <a:pt x="524" y="351"/>
                    <a:pt x="523" y="351"/>
                    <a:pt x="522" y="351"/>
                  </a:cubicBezTo>
                  <a:cubicBezTo>
                    <a:pt x="521" y="351"/>
                    <a:pt x="520" y="351"/>
                    <a:pt x="520" y="353"/>
                  </a:cubicBezTo>
                  <a:close/>
                  <a:moveTo>
                    <a:pt x="520" y="372"/>
                  </a:moveTo>
                  <a:cubicBezTo>
                    <a:pt x="520" y="373"/>
                    <a:pt x="521" y="373"/>
                    <a:pt x="522" y="373"/>
                  </a:cubicBezTo>
                  <a:cubicBezTo>
                    <a:pt x="523" y="373"/>
                    <a:pt x="524" y="373"/>
                    <a:pt x="524" y="372"/>
                  </a:cubicBezTo>
                  <a:cubicBezTo>
                    <a:pt x="524" y="371"/>
                    <a:pt x="523" y="370"/>
                    <a:pt x="522" y="370"/>
                  </a:cubicBezTo>
                  <a:cubicBezTo>
                    <a:pt x="521" y="370"/>
                    <a:pt x="520" y="371"/>
                    <a:pt x="520" y="372"/>
                  </a:cubicBezTo>
                  <a:close/>
                  <a:moveTo>
                    <a:pt x="520" y="391"/>
                  </a:moveTo>
                  <a:cubicBezTo>
                    <a:pt x="520" y="392"/>
                    <a:pt x="521" y="392"/>
                    <a:pt x="522" y="392"/>
                  </a:cubicBezTo>
                  <a:cubicBezTo>
                    <a:pt x="523" y="392"/>
                    <a:pt x="523" y="392"/>
                    <a:pt x="523" y="391"/>
                  </a:cubicBezTo>
                  <a:cubicBezTo>
                    <a:pt x="523" y="390"/>
                    <a:pt x="523" y="389"/>
                    <a:pt x="522" y="389"/>
                  </a:cubicBezTo>
                  <a:cubicBezTo>
                    <a:pt x="521" y="389"/>
                    <a:pt x="520" y="390"/>
                    <a:pt x="520" y="391"/>
                  </a:cubicBezTo>
                  <a:close/>
                  <a:moveTo>
                    <a:pt x="520" y="410"/>
                  </a:moveTo>
                  <a:cubicBezTo>
                    <a:pt x="520" y="410"/>
                    <a:pt x="521" y="411"/>
                    <a:pt x="522" y="411"/>
                  </a:cubicBezTo>
                  <a:cubicBezTo>
                    <a:pt x="522" y="411"/>
                    <a:pt x="523" y="410"/>
                    <a:pt x="523" y="410"/>
                  </a:cubicBezTo>
                  <a:cubicBezTo>
                    <a:pt x="523" y="409"/>
                    <a:pt x="522" y="408"/>
                    <a:pt x="522" y="408"/>
                  </a:cubicBezTo>
                  <a:cubicBezTo>
                    <a:pt x="521" y="408"/>
                    <a:pt x="520" y="409"/>
                    <a:pt x="520" y="410"/>
                  </a:cubicBezTo>
                  <a:close/>
                  <a:moveTo>
                    <a:pt x="520" y="429"/>
                  </a:moveTo>
                  <a:cubicBezTo>
                    <a:pt x="520" y="429"/>
                    <a:pt x="521" y="430"/>
                    <a:pt x="522" y="430"/>
                  </a:cubicBezTo>
                  <a:cubicBezTo>
                    <a:pt x="522" y="430"/>
                    <a:pt x="523" y="429"/>
                    <a:pt x="523" y="429"/>
                  </a:cubicBezTo>
                  <a:cubicBezTo>
                    <a:pt x="523" y="428"/>
                    <a:pt x="522" y="428"/>
                    <a:pt x="522" y="428"/>
                  </a:cubicBezTo>
                  <a:cubicBezTo>
                    <a:pt x="521" y="428"/>
                    <a:pt x="520" y="428"/>
                    <a:pt x="520" y="429"/>
                  </a:cubicBezTo>
                  <a:close/>
                  <a:moveTo>
                    <a:pt x="521" y="448"/>
                  </a:moveTo>
                  <a:cubicBezTo>
                    <a:pt x="521" y="448"/>
                    <a:pt x="521" y="449"/>
                    <a:pt x="522" y="449"/>
                  </a:cubicBezTo>
                  <a:cubicBezTo>
                    <a:pt x="522" y="449"/>
                    <a:pt x="523" y="448"/>
                    <a:pt x="523" y="448"/>
                  </a:cubicBezTo>
                  <a:cubicBezTo>
                    <a:pt x="523" y="447"/>
                    <a:pt x="522" y="447"/>
                    <a:pt x="522" y="447"/>
                  </a:cubicBezTo>
                  <a:cubicBezTo>
                    <a:pt x="521" y="447"/>
                    <a:pt x="521" y="447"/>
                    <a:pt x="521" y="448"/>
                  </a:cubicBezTo>
                  <a:close/>
                  <a:moveTo>
                    <a:pt x="521" y="467"/>
                  </a:moveTo>
                  <a:cubicBezTo>
                    <a:pt x="521" y="467"/>
                    <a:pt x="521" y="468"/>
                    <a:pt x="522" y="468"/>
                  </a:cubicBezTo>
                  <a:cubicBezTo>
                    <a:pt x="522" y="468"/>
                    <a:pt x="522" y="467"/>
                    <a:pt x="522" y="467"/>
                  </a:cubicBezTo>
                  <a:cubicBezTo>
                    <a:pt x="522" y="466"/>
                    <a:pt x="522" y="466"/>
                    <a:pt x="522" y="466"/>
                  </a:cubicBezTo>
                  <a:cubicBezTo>
                    <a:pt x="521" y="466"/>
                    <a:pt x="521" y="466"/>
                    <a:pt x="521" y="467"/>
                  </a:cubicBezTo>
                  <a:close/>
                  <a:moveTo>
                    <a:pt x="521" y="486"/>
                  </a:moveTo>
                  <a:cubicBezTo>
                    <a:pt x="521" y="486"/>
                    <a:pt x="521" y="486"/>
                    <a:pt x="522" y="486"/>
                  </a:cubicBezTo>
                  <a:cubicBezTo>
                    <a:pt x="522" y="486"/>
                    <a:pt x="522" y="486"/>
                    <a:pt x="522" y="486"/>
                  </a:cubicBezTo>
                  <a:cubicBezTo>
                    <a:pt x="522" y="486"/>
                    <a:pt x="522" y="485"/>
                    <a:pt x="522" y="485"/>
                  </a:cubicBezTo>
                  <a:cubicBezTo>
                    <a:pt x="521" y="485"/>
                    <a:pt x="521" y="486"/>
                    <a:pt x="521" y="486"/>
                  </a:cubicBezTo>
                  <a:close/>
                  <a:moveTo>
                    <a:pt x="521" y="505"/>
                  </a:moveTo>
                  <a:cubicBezTo>
                    <a:pt x="521" y="505"/>
                    <a:pt x="521" y="505"/>
                    <a:pt x="522" y="505"/>
                  </a:cubicBezTo>
                  <a:cubicBezTo>
                    <a:pt x="522" y="505"/>
                    <a:pt x="522" y="505"/>
                    <a:pt x="522" y="505"/>
                  </a:cubicBezTo>
                  <a:cubicBezTo>
                    <a:pt x="522" y="505"/>
                    <a:pt x="522" y="504"/>
                    <a:pt x="522" y="504"/>
                  </a:cubicBezTo>
                  <a:cubicBezTo>
                    <a:pt x="521" y="504"/>
                    <a:pt x="521" y="505"/>
                    <a:pt x="521" y="505"/>
                  </a:cubicBezTo>
                  <a:close/>
                  <a:moveTo>
                    <a:pt x="522" y="524"/>
                  </a:move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ubicBezTo>
                    <a:pt x="522" y="524"/>
                    <a:pt x="522" y="524"/>
                    <a:pt x="522" y="524"/>
                  </a:cubicBezTo>
                  <a:close/>
                  <a:moveTo>
                    <a:pt x="503" y="6"/>
                  </a:moveTo>
                  <a:cubicBezTo>
                    <a:pt x="506" y="6"/>
                    <a:pt x="508" y="4"/>
                    <a:pt x="508" y="1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497" y="0"/>
                    <a:pt x="497" y="0"/>
                    <a:pt x="497" y="1"/>
                  </a:cubicBezTo>
                  <a:cubicBezTo>
                    <a:pt x="497" y="4"/>
                    <a:pt x="500" y="6"/>
                    <a:pt x="503" y="6"/>
                  </a:cubicBezTo>
                  <a:close/>
                  <a:moveTo>
                    <a:pt x="508" y="20"/>
                  </a:moveTo>
                  <a:cubicBezTo>
                    <a:pt x="508" y="17"/>
                    <a:pt x="506" y="14"/>
                    <a:pt x="503" y="14"/>
                  </a:cubicBezTo>
                  <a:cubicBezTo>
                    <a:pt x="500" y="14"/>
                    <a:pt x="497" y="17"/>
                    <a:pt x="497" y="20"/>
                  </a:cubicBezTo>
                  <a:cubicBezTo>
                    <a:pt x="497" y="23"/>
                    <a:pt x="500" y="25"/>
                    <a:pt x="503" y="25"/>
                  </a:cubicBezTo>
                  <a:cubicBezTo>
                    <a:pt x="506" y="25"/>
                    <a:pt x="508" y="23"/>
                    <a:pt x="508" y="20"/>
                  </a:cubicBezTo>
                  <a:close/>
                  <a:moveTo>
                    <a:pt x="508" y="39"/>
                  </a:moveTo>
                  <a:cubicBezTo>
                    <a:pt x="508" y="36"/>
                    <a:pt x="506" y="33"/>
                    <a:pt x="503" y="33"/>
                  </a:cubicBezTo>
                  <a:cubicBezTo>
                    <a:pt x="500" y="33"/>
                    <a:pt x="497" y="36"/>
                    <a:pt x="497" y="39"/>
                  </a:cubicBezTo>
                  <a:cubicBezTo>
                    <a:pt x="497" y="42"/>
                    <a:pt x="500" y="44"/>
                    <a:pt x="503" y="44"/>
                  </a:cubicBezTo>
                  <a:cubicBezTo>
                    <a:pt x="506" y="44"/>
                    <a:pt x="508" y="42"/>
                    <a:pt x="508" y="39"/>
                  </a:cubicBezTo>
                  <a:close/>
                  <a:moveTo>
                    <a:pt x="508" y="58"/>
                  </a:moveTo>
                  <a:cubicBezTo>
                    <a:pt x="508" y="55"/>
                    <a:pt x="506" y="52"/>
                    <a:pt x="503" y="52"/>
                  </a:cubicBezTo>
                  <a:cubicBezTo>
                    <a:pt x="500" y="52"/>
                    <a:pt x="497" y="55"/>
                    <a:pt x="497" y="58"/>
                  </a:cubicBezTo>
                  <a:cubicBezTo>
                    <a:pt x="497" y="61"/>
                    <a:pt x="500" y="63"/>
                    <a:pt x="503" y="63"/>
                  </a:cubicBezTo>
                  <a:cubicBezTo>
                    <a:pt x="506" y="63"/>
                    <a:pt x="508" y="61"/>
                    <a:pt x="508" y="58"/>
                  </a:cubicBezTo>
                  <a:close/>
                  <a:moveTo>
                    <a:pt x="508" y="77"/>
                  </a:moveTo>
                  <a:cubicBezTo>
                    <a:pt x="508" y="74"/>
                    <a:pt x="506" y="71"/>
                    <a:pt x="503" y="71"/>
                  </a:cubicBezTo>
                  <a:cubicBezTo>
                    <a:pt x="500" y="71"/>
                    <a:pt x="497" y="74"/>
                    <a:pt x="497" y="77"/>
                  </a:cubicBezTo>
                  <a:cubicBezTo>
                    <a:pt x="497" y="80"/>
                    <a:pt x="500" y="82"/>
                    <a:pt x="503" y="82"/>
                  </a:cubicBezTo>
                  <a:cubicBezTo>
                    <a:pt x="506" y="82"/>
                    <a:pt x="508" y="80"/>
                    <a:pt x="508" y="77"/>
                  </a:cubicBezTo>
                  <a:close/>
                  <a:moveTo>
                    <a:pt x="508" y="96"/>
                  </a:moveTo>
                  <a:cubicBezTo>
                    <a:pt x="508" y="93"/>
                    <a:pt x="505" y="90"/>
                    <a:pt x="503" y="90"/>
                  </a:cubicBezTo>
                  <a:cubicBezTo>
                    <a:pt x="500" y="90"/>
                    <a:pt x="497" y="93"/>
                    <a:pt x="497" y="96"/>
                  </a:cubicBezTo>
                  <a:cubicBezTo>
                    <a:pt x="497" y="99"/>
                    <a:pt x="500" y="101"/>
                    <a:pt x="503" y="101"/>
                  </a:cubicBezTo>
                  <a:cubicBezTo>
                    <a:pt x="505" y="101"/>
                    <a:pt x="508" y="99"/>
                    <a:pt x="508" y="96"/>
                  </a:cubicBezTo>
                  <a:close/>
                  <a:moveTo>
                    <a:pt x="508" y="115"/>
                  </a:moveTo>
                  <a:cubicBezTo>
                    <a:pt x="508" y="112"/>
                    <a:pt x="505" y="110"/>
                    <a:pt x="503" y="110"/>
                  </a:cubicBezTo>
                  <a:cubicBezTo>
                    <a:pt x="500" y="110"/>
                    <a:pt x="498" y="112"/>
                    <a:pt x="498" y="115"/>
                  </a:cubicBezTo>
                  <a:cubicBezTo>
                    <a:pt x="498" y="117"/>
                    <a:pt x="500" y="120"/>
                    <a:pt x="503" y="120"/>
                  </a:cubicBezTo>
                  <a:cubicBezTo>
                    <a:pt x="505" y="120"/>
                    <a:pt x="508" y="117"/>
                    <a:pt x="508" y="115"/>
                  </a:cubicBezTo>
                  <a:close/>
                  <a:moveTo>
                    <a:pt x="498" y="134"/>
                  </a:moveTo>
                  <a:cubicBezTo>
                    <a:pt x="498" y="136"/>
                    <a:pt x="500" y="139"/>
                    <a:pt x="503" y="139"/>
                  </a:cubicBezTo>
                  <a:cubicBezTo>
                    <a:pt x="505" y="139"/>
                    <a:pt x="507" y="136"/>
                    <a:pt x="507" y="134"/>
                  </a:cubicBezTo>
                  <a:cubicBezTo>
                    <a:pt x="507" y="131"/>
                    <a:pt x="505" y="129"/>
                    <a:pt x="503" y="129"/>
                  </a:cubicBezTo>
                  <a:cubicBezTo>
                    <a:pt x="500" y="129"/>
                    <a:pt x="498" y="131"/>
                    <a:pt x="498" y="134"/>
                  </a:cubicBezTo>
                  <a:close/>
                  <a:moveTo>
                    <a:pt x="498" y="153"/>
                  </a:moveTo>
                  <a:cubicBezTo>
                    <a:pt x="498" y="155"/>
                    <a:pt x="500" y="157"/>
                    <a:pt x="503" y="157"/>
                  </a:cubicBezTo>
                  <a:cubicBezTo>
                    <a:pt x="505" y="157"/>
                    <a:pt x="507" y="155"/>
                    <a:pt x="507" y="153"/>
                  </a:cubicBezTo>
                  <a:cubicBezTo>
                    <a:pt x="507" y="150"/>
                    <a:pt x="505" y="148"/>
                    <a:pt x="503" y="148"/>
                  </a:cubicBezTo>
                  <a:cubicBezTo>
                    <a:pt x="500" y="148"/>
                    <a:pt x="498" y="150"/>
                    <a:pt x="498" y="153"/>
                  </a:cubicBezTo>
                  <a:close/>
                  <a:moveTo>
                    <a:pt x="498" y="172"/>
                  </a:moveTo>
                  <a:cubicBezTo>
                    <a:pt x="498" y="174"/>
                    <a:pt x="500" y="176"/>
                    <a:pt x="503" y="176"/>
                  </a:cubicBezTo>
                  <a:cubicBezTo>
                    <a:pt x="505" y="176"/>
                    <a:pt x="507" y="174"/>
                    <a:pt x="507" y="172"/>
                  </a:cubicBezTo>
                  <a:cubicBezTo>
                    <a:pt x="507" y="169"/>
                    <a:pt x="505" y="167"/>
                    <a:pt x="503" y="167"/>
                  </a:cubicBezTo>
                  <a:cubicBezTo>
                    <a:pt x="500" y="167"/>
                    <a:pt x="498" y="169"/>
                    <a:pt x="498" y="172"/>
                  </a:cubicBezTo>
                  <a:close/>
                  <a:moveTo>
                    <a:pt x="498" y="191"/>
                  </a:moveTo>
                  <a:cubicBezTo>
                    <a:pt x="498" y="193"/>
                    <a:pt x="500" y="195"/>
                    <a:pt x="503" y="195"/>
                  </a:cubicBezTo>
                  <a:cubicBezTo>
                    <a:pt x="505" y="195"/>
                    <a:pt x="507" y="193"/>
                    <a:pt x="507" y="191"/>
                  </a:cubicBezTo>
                  <a:cubicBezTo>
                    <a:pt x="507" y="188"/>
                    <a:pt x="505" y="187"/>
                    <a:pt x="503" y="187"/>
                  </a:cubicBezTo>
                  <a:cubicBezTo>
                    <a:pt x="500" y="187"/>
                    <a:pt x="498" y="188"/>
                    <a:pt x="498" y="191"/>
                  </a:cubicBezTo>
                  <a:close/>
                  <a:moveTo>
                    <a:pt x="499" y="210"/>
                  </a:moveTo>
                  <a:cubicBezTo>
                    <a:pt x="499" y="212"/>
                    <a:pt x="500" y="214"/>
                    <a:pt x="503" y="214"/>
                  </a:cubicBezTo>
                  <a:cubicBezTo>
                    <a:pt x="505" y="214"/>
                    <a:pt x="507" y="212"/>
                    <a:pt x="507" y="210"/>
                  </a:cubicBezTo>
                  <a:cubicBezTo>
                    <a:pt x="507" y="208"/>
                    <a:pt x="505" y="206"/>
                    <a:pt x="503" y="206"/>
                  </a:cubicBezTo>
                  <a:cubicBezTo>
                    <a:pt x="500" y="206"/>
                    <a:pt x="499" y="208"/>
                    <a:pt x="499" y="210"/>
                  </a:cubicBezTo>
                  <a:close/>
                  <a:moveTo>
                    <a:pt x="499" y="229"/>
                  </a:moveTo>
                  <a:cubicBezTo>
                    <a:pt x="499" y="231"/>
                    <a:pt x="500" y="233"/>
                    <a:pt x="503" y="233"/>
                  </a:cubicBezTo>
                  <a:cubicBezTo>
                    <a:pt x="505" y="233"/>
                    <a:pt x="507" y="231"/>
                    <a:pt x="507" y="229"/>
                  </a:cubicBezTo>
                  <a:cubicBezTo>
                    <a:pt x="507" y="227"/>
                    <a:pt x="505" y="225"/>
                    <a:pt x="503" y="225"/>
                  </a:cubicBezTo>
                  <a:cubicBezTo>
                    <a:pt x="500" y="225"/>
                    <a:pt x="499" y="227"/>
                    <a:pt x="499" y="229"/>
                  </a:cubicBezTo>
                  <a:close/>
                  <a:moveTo>
                    <a:pt x="499" y="248"/>
                  </a:moveTo>
                  <a:cubicBezTo>
                    <a:pt x="499" y="250"/>
                    <a:pt x="501" y="252"/>
                    <a:pt x="503" y="252"/>
                  </a:cubicBezTo>
                  <a:cubicBezTo>
                    <a:pt x="505" y="252"/>
                    <a:pt x="506" y="250"/>
                    <a:pt x="506" y="248"/>
                  </a:cubicBezTo>
                  <a:cubicBezTo>
                    <a:pt x="506" y="246"/>
                    <a:pt x="505" y="244"/>
                    <a:pt x="503" y="244"/>
                  </a:cubicBezTo>
                  <a:cubicBezTo>
                    <a:pt x="501" y="244"/>
                    <a:pt x="499" y="246"/>
                    <a:pt x="499" y="248"/>
                  </a:cubicBezTo>
                  <a:close/>
                  <a:moveTo>
                    <a:pt x="499" y="267"/>
                  </a:moveTo>
                  <a:cubicBezTo>
                    <a:pt x="499" y="269"/>
                    <a:pt x="501" y="270"/>
                    <a:pt x="503" y="270"/>
                  </a:cubicBezTo>
                  <a:cubicBezTo>
                    <a:pt x="505" y="270"/>
                    <a:pt x="506" y="269"/>
                    <a:pt x="506" y="267"/>
                  </a:cubicBezTo>
                  <a:cubicBezTo>
                    <a:pt x="506" y="265"/>
                    <a:pt x="505" y="264"/>
                    <a:pt x="503" y="264"/>
                  </a:cubicBezTo>
                  <a:cubicBezTo>
                    <a:pt x="501" y="264"/>
                    <a:pt x="499" y="265"/>
                    <a:pt x="499" y="267"/>
                  </a:cubicBezTo>
                  <a:close/>
                  <a:moveTo>
                    <a:pt x="499" y="286"/>
                  </a:moveTo>
                  <a:cubicBezTo>
                    <a:pt x="499" y="288"/>
                    <a:pt x="501" y="289"/>
                    <a:pt x="503" y="289"/>
                  </a:cubicBezTo>
                  <a:cubicBezTo>
                    <a:pt x="504" y="289"/>
                    <a:pt x="506" y="288"/>
                    <a:pt x="506" y="286"/>
                  </a:cubicBezTo>
                  <a:cubicBezTo>
                    <a:pt x="506" y="284"/>
                    <a:pt x="504" y="283"/>
                    <a:pt x="503" y="283"/>
                  </a:cubicBezTo>
                  <a:cubicBezTo>
                    <a:pt x="501" y="283"/>
                    <a:pt x="499" y="284"/>
                    <a:pt x="499" y="286"/>
                  </a:cubicBezTo>
                  <a:close/>
                  <a:moveTo>
                    <a:pt x="500" y="305"/>
                  </a:moveTo>
                  <a:cubicBezTo>
                    <a:pt x="500" y="307"/>
                    <a:pt x="501" y="308"/>
                    <a:pt x="503" y="308"/>
                  </a:cubicBezTo>
                  <a:cubicBezTo>
                    <a:pt x="504" y="308"/>
                    <a:pt x="506" y="307"/>
                    <a:pt x="506" y="305"/>
                  </a:cubicBezTo>
                  <a:cubicBezTo>
                    <a:pt x="506" y="303"/>
                    <a:pt x="504" y="302"/>
                    <a:pt x="503" y="302"/>
                  </a:cubicBezTo>
                  <a:cubicBezTo>
                    <a:pt x="501" y="302"/>
                    <a:pt x="500" y="303"/>
                    <a:pt x="500" y="305"/>
                  </a:cubicBezTo>
                  <a:close/>
                  <a:moveTo>
                    <a:pt x="500" y="324"/>
                  </a:moveTo>
                  <a:cubicBezTo>
                    <a:pt x="500" y="326"/>
                    <a:pt x="501" y="327"/>
                    <a:pt x="503" y="327"/>
                  </a:cubicBezTo>
                  <a:cubicBezTo>
                    <a:pt x="504" y="327"/>
                    <a:pt x="505" y="326"/>
                    <a:pt x="505" y="324"/>
                  </a:cubicBezTo>
                  <a:cubicBezTo>
                    <a:pt x="505" y="323"/>
                    <a:pt x="504" y="321"/>
                    <a:pt x="503" y="321"/>
                  </a:cubicBezTo>
                  <a:cubicBezTo>
                    <a:pt x="501" y="321"/>
                    <a:pt x="500" y="323"/>
                    <a:pt x="500" y="324"/>
                  </a:cubicBezTo>
                  <a:close/>
                  <a:moveTo>
                    <a:pt x="500" y="343"/>
                  </a:moveTo>
                  <a:cubicBezTo>
                    <a:pt x="500" y="344"/>
                    <a:pt x="501" y="346"/>
                    <a:pt x="503" y="346"/>
                  </a:cubicBezTo>
                  <a:cubicBezTo>
                    <a:pt x="504" y="346"/>
                    <a:pt x="505" y="344"/>
                    <a:pt x="505" y="343"/>
                  </a:cubicBezTo>
                  <a:cubicBezTo>
                    <a:pt x="505" y="342"/>
                    <a:pt x="504" y="341"/>
                    <a:pt x="503" y="341"/>
                  </a:cubicBezTo>
                  <a:cubicBezTo>
                    <a:pt x="501" y="341"/>
                    <a:pt x="500" y="342"/>
                    <a:pt x="500" y="343"/>
                  </a:cubicBezTo>
                  <a:close/>
                  <a:moveTo>
                    <a:pt x="500" y="362"/>
                  </a:moveTo>
                  <a:cubicBezTo>
                    <a:pt x="500" y="363"/>
                    <a:pt x="501" y="364"/>
                    <a:pt x="503" y="364"/>
                  </a:cubicBezTo>
                  <a:cubicBezTo>
                    <a:pt x="504" y="364"/>
                    <a:pt x="505" y="363"/>
                    <a:pt x="505" y="362"/>
                  </a:cubicBezTo>
                  <a:cubicBezTo>
                    <a:pt x="505" y="361"/>
                    <a:pt x="504" y="360"/>
                    <a:pt x="503" y="360"/>
                  </a:cubicBezTo>
                  <a:cubicBezTo>
                    <a:pt x="501" y="360"/>
                    <a:pt x="500" y="361"/>
                    <a:pt x="500" y="362"/>
                  </a:cubicBezTo>
                  <a:close/>
                  <a:moveTo>
                    <a:pt x="501" y="381"/>
                  </a:moveTo>
                  <a:cubicBezTo>
                    <a:pt x="501" y="382"/>
                    <a:pt x="501" y="383"/>
                    <a:pt x="503" y="383"/>
                  </a:cubicBezTo>
                  <a:cubicBezTo>
                    <a:pt x="504" y="383"/>
                    <a:pt x="505" y="382"/>
                    <a:pt x="505" y="381"/>
                  </a:cubicBezTo>
                  <a:cubicBezTo>
                    <a:pt x="505" y="380"/>
                    <a:pt x="504" y="379"/>
                    <a:pt x="503" y="379"/>
                  </a:cubicBezTo>
                  <a:cubicBezTo>
                    <a:pt x="501" y="379"/>
                    <a:pt x="501" y="380"/>
                    <a:pt x="501" y="381"/>
                  </a:cubicBezTo>
                  <a:close/>
                  <a:moveTo>
                    <a:pt x="501" y="400"/>
                  </a:moveTo>
                  <a:cubicBezTo>
                    <a:pt x="501" y="401"/>
                    <a:pt x="502" y="402"/>
                    <a:pt x="503" y="402"/>
                  </a:cubicBezTo>
                  <a:cubicBezTo>
                    <a:pt x="504" y="402"/>
                    <a:pt x="504" y="401"/>
                    <a:pt x="504" y="400"/>
                  </a:cubicBezTo>
                  <a:cubicBezTo>
                    <a:pt x="504" y="399"/>
                    <a:pt x="504" y="398"/>
                    <a:pt x="503" y="398"/>
                  </a:cubicBezTo>
                  <a:cubicBezTo>
                    <a:pt x="502" y="398"/>
                    <a:pt x="501" y="399"/>
                    <a:pt x="501" y="400"/>
                  </a:cubicBezTo>
                  <a:close/>
                  <a:moveTo>
                    <a:pt x="501" y="419"/>
                  </a:moveTo>
                  <a:cubicBezTo>
                    <a:pt x="501" y="420"/>
                    <a:pt x="502" y="421"/>
                    <a:pt x="503" y="421"/>
                  </a:cubicBezTo>
                  <a:cubicBezTo>
                    <a:pt x="504" y="421"/>
                    <a:pt x="504" y="420"/>
                    <a:pt x="504" y="419"/>
                  </a:cubicBezTo>
                  <a:cubicBezTo>
                    <a:pt x="504" y="418"/>
                    <a:pt x="504" y="418"/>
                    <a:pt x="503" y="418"/>
                  </a:cubicBezTo>
                  <a:cubicBezTo>
                    <a:pt x="502" y="418"/>
                    <a:pt x="501" y="418"/>
                    <a:pt x="501" y="419"/>
                  </a:cubicBezTo>
                  <a:close/>
                  <a:moveTo>
                    <a:pt x="501" y="438"/>
                  </a:moveTo>
                  <a:cubicBezTo>
                    <a:pt x="501" y="439"/>
                    <a:pt x="502" y="440"/>
                    <a:pt x="503" y="440"/>
                  </a:cubicBezTo>
                  <a:cubicBezTo>
                    <a:pt x="503" y="440"/>
                    <a:pt x="504" y="439"/>
                    <a:pt x="504" y="438"/>
                  </a:cubicBezTo>
                  <a:cubicBezTo>
                    <a:pt x="504" y="437"/>
                    <a:pt x="503" y="437"/>
                    <a:pt x="503" y="437"/>
                  </a:cubicBezTo>
                  <a:cubicBezTo>
                    <a:pt x="502" y="437"/>
                    <a:pt x="501" y="437"/>
                    <a:pt x="501" y="438"/>
                  </a:cubicBezTo>
                  <a:close/>
                  <a:moveTo>
                    <a:pt x="501" y="457"/>
                  </a:moveTo>
                  <a:cubicBezTo>
                    <a:pt x="501" y="458"/>
                    <a:pt x="502" y="458"/>
                    <a:pt x="503" y="458"/>
                  </a:cubicBezTo>
                  <a:cubicBezTo>
                    <a:pt x="503" y="458"/>
                    <a:pt x="504" y="458"/>
                    <a:pt x="504" y="457"/>
                  </a:cubicBezTo>
                  <a:cubicBezTo>
                    <a:pt x="504" y="457"/>
                    <a:pt x="503" y="456"/>
                    <a:pt x="503" y="456"/>
                  </a:cubicBezTo>
                  <a:cubicBezTo>
                    <a:pt x="502" y="456"/>
                    <a:pt x="501" y="457"/>
                    <a:pt x="501" y="457"/>
                  </a:cubicBezTo>
                  <a:close/>
                  <a:moveTo>
                    <a:pt x="502" y="476"/>
                  </a:moveTo>
                  <a:cubicBezTo>
                    <a:pt x="502" y="477"/>
                    <a:pt x="502" y="477"/>
                    <a:pt x="503" y="477"/>
                  </a:cubicBezTo>
                  <a:cubicBezTo>
                    <a:pt x="503" y="477"/>
                    <a:pt x="504" y="477"/>
                    <a:pt x="504" y="476"/>
                  </a:cubicBezTo>
                  <a:cubicBezTo>
                    <a:pt x="504" y="476"/>
                    <a:pt x="503" y="475"/>
                    <a:pt x="503" y="475"/>
                  </a:cubicBezTo>
                  <a:cubicBezTo>
                    <a:pt x="502" y="475"/>
                    <a:pt x="502" y="476"/>
                    <a:pt x="502" y="476"/>
                  </a:cubicBezTo>
                  <a:close/>
                  <a:moveTo>
                    <a:pt x="502" y="495"/>
                  </a:moveTo>
                  <a:cubicBezTo>
                    <a:pt x="502" y="496"/>
                    <a:pt x="502" y="496"/>
                    <a:pt x="503" y="496"/>
                  </a:cubicBezTo>
                  <a:cubicBezTo>
                    <a:pt x="503" y="496"/>
                    <a:pt x="503" y="496"/>
                    <a:pt x="503" y="495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2" y="495"/>
                    <a:pt x="502" y="495"/>
                    <a:pt x="502" y="495"/>
                  </a:cubicBezTo>
                  <a:close/>
                  <a:moveTo>
                    <a:pt x="502" y="514"/>
                  </a:moveTo>
                  <a:cubicBezTo>
                    <a:pt x="502" y="515"/>
                    <a:pt x="502" y="515"/>
                    <a:pt x="503" y="515"/>
                  </a:cubicBezTo>
                  <a:cubicBezTo>
                    <a:pt x="503" y="515"/>
                    <a:pt x="503" y="515"/>
                    <a:pt x="503" y="514"/>
                  </a:cubicBezTo>
                  <a:cubicBezTo>
                    <a:pt x="503" y="514"/>
                    <a:pt x="503" y="514"/>
                    <a:pt x="503" y="514"/>
                  </a:cubicBezTo>
                  <a:cubicBezTo>
                    <a:pt x="502" y="514"/>
                    <a:pt x="502" y="514"/>
                    <a:pt x="502" y="514"/>
                  </a:cubicBezTo>
                  <a:close/>
                  <a:moveTo>
                    <a:pt x="503" y="534"/>
                  </a:moveTo>
                  <a:cubicBezTo>
                    <a:pt x="503" y="534"/>
                    <a:pt x="503" y="534"/>
                    <a:pt x="503" y="533"/>
                  </a:cubicBezTo>
                  <a:cubicBezTo>
                    <a:pt x="503" y="533"/>
                    <a:pt x="503" y="533"/>
                    <a:pt x="503" y="533"/>
                  </a:cubicBezTo>
                  <a:cubicBezTo>
                    <a:pt x="502" y="533"/>
                    <a:pt x="502" y="533"/>
                    <a:pt x="502" y="533"/>
                  </a:cubicBezTo>
                  <a:cubicBezTo>
                    <a:pt x="502" y="534"/>
                    <a:pt x="502" y="534"/>
                    <a:pt x="503" y="534"/>
                  </a:cubicBezTo>
                  <a:close/>
                  <a:moveTo>
                    <a:pt x="503" y="553"/>
                  </a:moveTo>
                  <a:cubicBezTo>
                    <a:pt x="503" y="553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2"/>
                    <a:pt x="503" y="552"/>
                  </a:cubicBezTo>
                  <a:cubicBezTo>
                    <a:pt x="503" y="552"/>
                    <a:pt x="503" y="553"/>
                    <a:pt x="503" y="553"/>
                  </a:cubicBezTo>
                  <a:close/>
                  <a:moveTo>
                    <a:pt x="484" y="4"/>
                  </a:moveTo>
                  <a:cubicBezTo>
                    <a:pt x="480" y="4"/>
                    <a:pt x="478" y="7"/>
                    <a:pt x="478" y="10"/>
                  </a:cubicBezTo>
                  <a:cubicBezTo>
                    <a:pt x="478" y="13"/>
                    <a:pt x="480" y="16"/>
                    <a:pt x="484" y="16"/>
                  </a:cubicBezTo>
                  <a:cubicBezTo>
                    <a:pt x="487" y="16"/>
                    <a:pt x="490" y="13"/>
                    <a:pt x="490" y="10"/>
                  </a:cubicBezTo>
                  <a:cubicBezTo>
                    <a:pt x="490" y="7"/>
                    <a:pt x="487" y="4"/>
                    <a:pt x="484" y="4"/>
                  </a:cubicBezTo>
                  <a:close/>
                  <a:moveTo>
                    <a:pt x="489" y="29"/>
                  </a:moveTo>
                  <a:cubicBezTo>
                    <a:pt x="489" y="26"/>
                    <a:pt x="487" y="23"/>
                    <a:pt x="484" y="23"/>
                  </a:cubicBezTo>
                  <a:cubicBezTo>
                    <a:pt x="480" y="23"/>
                    <a:pt x="478" y="26"/>
                    <a:pt x="478" y="29"/>
                  </a:cubicBezTo>
                  <a:cubicBezTo>
                    <a:pt x="478" y="32"/>
                    <a:pt x="480" y="35"/>
                    <a:pt x="484" y="35"/>
                  </a:cubicBezTo>
                  <a:cubicBezTo>
                    <a:pt x="487" y="35"/>
                    <a:pt x="489" y="32"/>
                    <a:pt x="489" y="29"/>
                  </a:cubicBezTo>
                  <a:close/>
                  <a:moveTo>
                    <a:pt x="489" y="48"/>
                  </a:moveTo>
                  <a:cubicBezTo>
                    <a:pt x="489" y="45"/>
                    <a:pt x="487" y="42"/>
                    <a:pt x="484" y="42"/>
                  </a:cubicBezTo>
                  <a:cubicBezTo>
                    <a:pt x="480" y="42"/>
                    <a:pt x="478" y="45"/>
                    <a:pt x="478" y="48"/>
                  </a:cubicBezTo>
                  <a:cubicBezTo>
                    <a:pt x="478" y="51"/>
                    <a:pt x="480" y="54"/>
                    <a:pt x="484" y="54"/>
                  </a:cubicBezTo>
                  <a:cubicBezTo>
                    <a:pt x="487" y="54"/>
                    <a:pt x="489" y="51"/>
                    <a:pt x="489" y="48"/>
                  </a:cubicBezTo>
                  <a:close/>
                  <a:moveTo>
                    <a:pt x="489" y="67"/>
                  </a:moveTo>
                  <a:cubicBezTo>
                    <a:pt x="489" y="64"/>
                    <a:pt x="487" y="62"/>
                    <a:pt x="484" y="62"/>
                  </a:cubicBezTo>
                  <a:cubicBezTo>
                    <a:pt x="481" y="62"/>
                    <a:pt x="478" y="64"/>
                    <a:pt x="478" y="67"/>
                  </a:cubicBezTo>
                  <a:cubicBezTo>
                    <a:pt x="478" y="70"/>
                    <a:pt x="481" y="73"/>
                    <a:pt x="484" y="73"/>
                  </a:cubicBezTo>
                  <a:cubicBezTo>
                    <a:pt x="487" y="73"/>
                    <a:pt x="489" y="70"/>
                    <a:pt x="489" y="67"/>
                  </a:cubicBezTo>
                  <a:close/>
                  <a:moveTo>
                    <a:pt x="489" y="86"/>
                  </a:moveTo>
                  <a:cubicBezTo>
                    <a:pt x="489" y="83"/>
                    <a:pt x="487" y="81"/>
                    <a:pt x="484" y="81"/>
                  </a:cubicBezTo>
                  <a:cubicBezTo>
                    <a:pt x="481" y="81"/>
                    <a:pt x="478" y="83"/>
                    <a:pt x="478" y="86"/>
                  </a:cubicBezTo>
                  <a:cubicBezTo>
                    <a:pt x="478" y="89"/>
                    <a:pt x="481" y="92"/>
                    <a:pt x="484" y="92"/>
                  </a:cubicBezTo>
                  <a:cubicBezTo>
                    <a:pt x="487" y="92"/>
                    <a:pt x="489" y="89"/>
                    <a:pt x="489" y="86"/>
                  </a:cubicBezTo>
                  <a:close/>
                  <a:moveTo>
                    <a:pt x="489" y="105"/>
                  </a:moveTo>
                  <a:cubicBezTo>
                    <a:pt x="489" y="102"/>
                    <a:pt x="487" y="100"/>
                    <a:pt x="484" y="100"/>
                  </a:cubicBezTo>
                  <a:cubicBezTo>
                    <a:pt x="481" y="100"/>
                    <a:pt x="478" y="102"/>
                    <a:pt x="478" y="105"/>
                  </a:cubicBezTo>
                  <a:cubicBezTo>
                    <a:pt x="478" y="108"/>
                    <a:pt x="481" y="111"/>
                    <a:pt x="484" y="111"/>
                  </a:cubicBezTo>
                  <a:cubicBezTo>
                    <a:pt x="487" y="111"/>
                    <a:pt x="489" y="108"/>
                    <a:pt x="489" y="105"/>
                  </a:cubicBezTo>
                  <a:close/>
                  <a:moveTo>
                    <a:pt x="489" y="124"/>
                  </a:moveTo>
                  <a:cubicBezTo>
                    <a:pt x="489" y="121"/>
                    <a:pt x="486" y="119"/>
                    <a:pt x="484" y="119"/>
                  </a:cubicBezTo>
                  <a:cubicBezTo>
                    <a:pt x="481" y="119"/>
                    <a:pt x="478" y="121"/>
                    <a:pt x="478" y="124"/>
                  </a:cubicBezTo>
                  <a:cubicBezTo>
                    <a:pt x="478" y="127"/>
                    <a:pt x="481" y="129"/>
                    <a:pt x="484" y="129"/>
                  </a:cubicBezTo>
                  <a:cubicBezTo>
                    <a:pt x="486" y="129"/>
                    <a:pt x="489" y="127"/>
                    <a:pt x="489" y="124"/>
                  </a:cubicBezTo>
                  <a:close/>
                  <a:moveTo>
                    <a:pt x="489" y="143"/>
                  </a:moveTo>
                  <a:cubicBezTo>
                    <a:pt x="489" y="141"/>
                    <a:pt x="486" y="138"/>
                    <a:pt x="484" y="138"/>
                  </a:cubicBezTo>
                  <a:cubicBezTo>
                    <a:pt x="481" y="138"/>
                    <a:pt x="479" y="141"/>
                    <a:pt x="479" y="143"/>
                  </a:cubicBezTo>
                  <a:cubicBezTo>
                    <a:pt x="479" y="146"/>
                    <a:pt x="481" y="148"/>
                    <a:pt x="484" y="148"/>
                  </a:cubicBezTo>
                  <a:cubicBezTo>
                    <a:pt x="486" y="148"/>
                    <a:pt x="489" y="146"/>
                    <a:pt x="489" y="143"/>
                  </a:cubicBezTo>
                  <a:close/>
                  <a:moveTo>
                    <a:pt x="479" y="162"/>
                  </a:moveTo>
                  <a:cubicBezTo>
                    <a:pt x="479" y="165"/>
                    <a:pt x="481" y="167"/>
                    <a:pt x="484" y="167"/>
                  </a:cubicBezTo>
                  <a:cubicBezTo>
                    <a:pt x="486" y="167"/>
                    <a:pt x="488" y="165"/>
                    <a:pt x="488" y="162"/>
                  </a:cubicBezTo>
                  <a:cubicBezTo>
                    <a:pt x="488" y="160"/>
                    <a:pt x="486" y="157"/>
                    <a:pt x="484" y="157"/>
                  </a:cubicBezTo>
                  <a:cubicBezTo>
                    <a:pt x="481" y="157"/>
                    <a:pt x="479" y="160"/>
                    <a:pt x="479" y="162"/>
                  </a:cubicBezTo>
                  <a:close/>
                  <a:moveTo>
                    <a:pt x="479" y="181"/>
                  </a:moveTo>
                  <a:cubicBezTo>
                    <a:pt x="479" y="184"/>
                    <a:pt x="481" y="186"/>
                    <a:pt x="484" y="186"/>
                  </a:cubicBezTo>
                  <a:cubicBezTo>
                    <a:pt x="486" y="186"/>
                    <a:pt x="488" y="184"/>
                    <a:pt x="488" y="181"/>
                  </a:cubicBezTo>
                  <a:cubicBezTo>
                    <a:pt x="488" y="179"/>
                    <a:pt x="486" y="177"/>
                    <a:pt x="484" y="177"/>
                  </a:cubicBezTo>
                  <a:cubicBezTo>
                    <a:pt x="481" y="177"/>
                    <a:pt x="479" y="179"/>
                    <a:pt x="479" y="181"/>
                  </a:cubicBezTo>
                  <a:close/>
                  <a:moveTo>
                    <a:pt x="479" y="200"/>
                  </a:moveTo>
                  <a:cubicBezTo>
                    <a:pt x="479" y="203"/>
                    <a:pt x="481" y="205"/>
                    <a:pt x="484" y="205"/>
                  </a:cubicBezTo>
                  <a:cubicBezTo>
                    <a:pt x="486" y="205"/>
                    <a:pt x="488" y="203"/>
                    <a:pt x="488" y="200"/>
                  </a:cubicBezTo>
                  <a:cubicBezTo>
                    <a:pt x="488" y="198"/>
                    <a:pt x="486" y="196"/>
                    <a:pt x="484" y="196"/>
                  </a:cubicBezTo>
                  <a:cubicBezTo>
                    <a:pt x="481" y="196"/>
                    <a:pt x="479" y="198"/>
                    <a:pt x="479" y="200"/>
                  </a:cubicBezTo>
                  <a:close/>
                  <a:moveTo>
                    <a:pt x="479" y="219"/>
                  </a:moveTo>
                  <a:cubicBezTo>
                    <a:pt x="479" y="222"/>
                    <a:pt x="481" y="224"/>
                    <a:pt x="484" y="224"/>
                  </a:cubicBezTo>
                  <a:cubicBezTo>
                    <a:pt x="486" y="224"/>
                    <a:pt x="488" y="222"/>
                    <a:pt x="488" y="219"/>
                  </a:cubicBezTo>
                  <a:cubicBezTo>
                    <a:pt x="488" y="217"/>
                    <a:pt x="486" y="215"/>
                    <a:pt x="484" y="215"/>
                  </a:cubicBezTo>
                  <a:cubicBezTo>
                    <a:pt x="481" y="215"/>
                    <a:pt x="479" y="217"/>
                    <a:pt x="479" y="219"/>
                  </a:cubicBezTo>
                  <a:close/>
                  <a:moveTo>
                    <a:pt x="480" y="238"/>
                  </a:moveTo>
                  <a:cubicBezTo>
                    <a:pt x="480" y="241"/>
                    <a:pt x="481" y="242"/>
                    <a:pt x="484" y="242"/>
                  </a:cubicBezTo>
                  <a:cubicBezTo>
                    <a:pt x="486" y="242"/>
                    <a:pt x="488" y="241"/>
                    <a:pt x="488" y="238"/>
                  </a:cubicBezTo>
                  <a:cubicBezTo>
                    <a:pt x="488" y="236"/>
                    <a:pt x="486" y="234"/>
                    <a:pt x="484" y="234"/>
                  </a:cubicBezTo>
                  <a:cubicBezTo>
                    <a:pt x="481" y="234"/>
                    <a:pt x="480" y="236"/>
                    <a:pt x="480" y="238"/>
                  </a:cubicBezTo>
                  <a:close/>
                  <a:moveTo>
                    <a:pt x="480" y="257"/>
                  </a:moveTo>
                  <a:cubicBezTo>
                    <a:pt x="480" y="260"/>
                    <a:pt x="482" y="261"/>
                    <a:pt x="484" y="261"/>
                  </a:cubicBezTo>
                  <a:cubicBezTo>
                    <a:pt x="486" y="261"/>
                    <a:pt x="487" y="260"/>
                    <a:pt x="487" y="257"/>
                  </a:cubicBezTo>
                  <a:cubicBezTo>
                    <a:pt x="487" y="255"/>
                    <a:pt x="486" y="254"/>
                    <a:pt x="484" y="254"/>
                  </a:cubicBezTo>
                  <a:cubicBezTo>
                    <a:pt x="482" y="254"/>
                    <a:pt x="480" y="255"/>
                    <a:pt x="480" y="257"/>
                  </a:cubicBezTo>
                  <a:close/>
                  <a:moveTo>
                    <a:pt x="480" y="276"/>
                  </a:moveTo>
                  <a:cubicBezTo>
                    <a:pt x="480" y="278"/>
                    <a:pt x="482" y="280"/>
                    <a:pt x="484" y="280"/>
                  </a:cubicBezTo>
                  <a:cubicBezTo>
                    <a:pt x="486" y="280"/>
                    <a:pt x="487" y="278"/>
                    <a:pt x="487" y="276"/>
                  </a:cubicBezTo>
                  <a:cubicBezTo>
                    <a:pt x="487" y="275"/>
                    <a:pt x="486" y="273"/>
                    <a:pt x="484" y="273"/>
                  </a:cubicBezTo>
                  <a:cubicBezTo>
                    <a:pt x="482" y="273"/>
                    <a:pt x="480" y="275"/>
                    <a:pt x="480" y="276"/>
                  </a:cubicBezTo>
                  <a:close/>
                  <a:moveTo>
                    <a:pt x="480" y="296"/>
                  </a:moveTo>
                  <a:cubicBezTo>
                    <a:pt x="480" y="297"/>
                    <a:pt x="482" y="299"/>
                    <a:pt x="484" y="299"/>
                  </a:cubicBezTo>
                  <a:cubicBezTo>
                    <a:pt x="485" y="299"/>
                    <a:pt x="487" y="297"/>
                    <a:pt x="487" y="296"/>
                  </a:cubicBezTo>
                  <a:cubicBezTo>
                    <a:pt x="487" y="294"/>
                    <a:pt x="485" y="292"/>
                    <a:pt x="484" y="292"/>
                  </a:cubicBezTo>
                  <a:cubicBezTo>
                    <a:pt x="482" y="292"/>
                    <a:pt x="480" y="294"/>
                    <a:pt x="480" y="296"/>
                  </a:cubicBezTo>
                  <a:close/>
                  <a:moveTo>
                    <a:pt x="481" y="315"/>
                  </a:moveTo>
                  <a:cubicBezTo>
                    <a:pt x="481" y="316"/>
                    <a:pt x="482" y="318"/>
                    <a:pt x="484" y="318"/>
                  </a:cubicBezTo>
                  <a:cubicBezTo>
                    <a:pt x="485" y="318"/>
                    <a:pt x="487" y="316"/>
                    <a:pt x="487" y="315"/>
                  </a:cubicBezTo>
                  <a:cubicBezTo>
                    <a:pt x="487" y="313"/>
                    <a:pt x="485" y="312"/>
                    <a:pt x="484" y="312"/>
                  </a:cubicBezTo>
                  <a:cubicBezTo>
                    <a:pt x="482" y="312"/>
                    <a:pt x="481" y="313"/>
                    <a:pt x="481" y="315"/>
                  </a:cubicBezTo>
                  <a:close/>
                  <a:moveTo>
                    <a:pt x="481" y="334"/>
                  </a:moveTo>
                  <a:cubicBezTo>
                    <a:pt x="481" y="335"/>
                    <a:pt x="482" y="336"/>
                    <a:pt x="484" y="336"/>
                  </a:cubicBezTo>
                  <a:cubicBezTo>
                    <a:pt x="485" y="336"/>
                    <a:pt x="486" y="335"/>
                    <a:pt x="486" y="334"/>
                  </a:cubicBezTo>
                  <a:cubicBezTo>
                    <a:pt x="486" y="332"/>
                    <a:pt x="485" y="331"/>
                    <a:pt x="484" y="331"/>
                  </a:cubicBezTo>
                  <a:cubicBezTo>
                    <a:pt x="482" y="331"/>
                    <a:pt x="481" y="332"/>
                    <a:pt x="481" y="334"/>
                  </a:cubicBezTo>
                  <a:close/>
                  <a:moveTo>
                    <a:pt x="481" y="353"/>
                  </a:moveTo>
                  <a:cubicBezTo>
                    <a:pt x="481" y="354"/>
                    <a:pt x="482" y="355"/>
                    <a:pt x="484" y="355"/>
                  </a:cubicBezTo>
                  <a:cubicBezTo>
                    <a:pt x="485" y="355"/>
                    <a:pt x="486" y="354"/>
                    <a:pt x="486" y="353"/>
                  </a:cubicBezTo>
                  <a:cubicBezTo>
                    <a:pt x="486" y="351"/>
                    <a:pt x="485" y="350"/>
                    <a:pt x="484" y="350"/>
                  </a:cubicBezTo>
                  <a:cubicBezTo>
                    <a:pt x="482" y="350"/>
                    <a:pt x="481" y="351"/>
                    <a:pt x="481" y="353"/>
                  </a:cubicBezTo>
                  <a:close/>
                  <a:moveTo>
                    <a:pt x="481" y="372"/>
                  </a:moveTo>
                  <a:cubicBezTo>
                    <a:pt x="481" y="373"/>
                    <a:pt x="482" y="374"/>
                    <a:pt x="484" y="374"/>
                  </a:cubicBezTo>
                  <a:cubicBezTo>
                    <a:pt x="485" y="374"/>
                    <a:pt x="486" y="373"/>
                    <a:pt x="486" y="372"/>
                  </a:cubicBezTo>
                  <a:cubicBezTo>
                    <a:pt x="486" y="370"/>
                    <a:pt x="485" y="369"/>
                    <a:pt x="484" y="369"/>
                  </a:cubicBezTo>
                  <a:cubicBezTo>
                    <a:pt x="482" y="369"/>
                    <a:pt x="481" y="370"/>
                    <a:pt x="481" y="372"/>
                  </a:cubicBezTo>
                  <a:close/>
                  <a:moveTo>
                    <a:pt x="482" y="391"/>
                  </a:moveTo>
                  <a:cubicBezTo>
                    <a:pt x="482" y="392"/>
                    <a:pt x="482" y="393"/>
                    <a:pt x="484" y="393"/>
                  </a:cubicBezTo>
                  <a:cubicBezTo>
                    <a:pt x="485" y="393"/>
                    <a:pt x="486" y="392"/>
                    <a:pt x="486" y="391"/>
                  </a:cubicBezTo>
                  <a:cubicBezTo>
                    <a:pt x="486" y="390"/>
                    <a:pt x="485" y="389"/>
                    <a:pt x="484" y="389"/>
                  </a:cubicBezTo>
                  <a:cubicBezTo>
                    <a:pt x="482" y="389"/>
                    <a:pt x="482" y="390"/>
                    <a:pt x="482" y="391"/>
                  </a:cubicBezTo>
                  <a:close/>
                  <a:moveTo>
                    <a:pt x="482" y="410"/>
                  </a:moveTo>
                  <a:cubicBezTo>
                    <a:pt x="482" y="411"/>
                    <a:pt x="483" y="411"/>
                    <a:pt x="484" y="411"/>
                  </a:cubicBezTo>
                  <a:cubicBezTo>
                    <a:pt x="485" y="411"/>
                    <a:pt x="485" y="411"/>
                    <a:pt x="485" y="410"/>
                  </a:cubicBezTo>
                  <a:cubicBezTo>
                    <a:pt x="485" y="409"/>
                    <a:pt x="485" y="408"/>
                    <a:pt x="484" y="408"/>
                  </a:cubicBezTo>
                  <a:cubicBezTo>
                    <a:pt x="483" y="408"/>
                    <a:pt x="482" y="409"/>
                    <a:pt x="482" y="410"/>
                  </a:cubicBezTo>
                  <a:close/>
                  <a:moveTo>
                    <a:pt x="482" y="429"/>
                  </a:moveTo>
                  <a:cubicBezTo>
                    <a:pt x="482" y="430"/>
                    <a:pt x="483" y="430"/>
                    <a:pt x="484" y="430"/>
                  </a:cubicBezTo>
                  <a:cubicBezTo>
                    <a:pt x="484" y="430"/>
                    <a:pt x="485" y="430"/>
                    <a:pt x="485" y="429"/>
                  </a:cubicBezTo>
                  <a:cubicBezTo>
                    <a:pt x="485" y="428"/>
                    <a:pt x="484" y="427"/>
                    <a:pt x="484" y="427"/>
                  </a:cubicBezTo>
                  <a:cubicBezTo>
                    <a:pt x="483" y="427"/>
                    <a:pt x="482" y="428"/>
                    <a:pt x="482" y="429"/>
                  </a:cubicBezTo>
                  <a:close/>
                  <a:moveTo>
                    <a:pt x="482" y="448"/>
                  </a:moveTo>
                  <a:cubicBezTo>
                    <a:pt x="482" y="449"/>
                    <a:pt x="483" y="449"/>
                    <a:pt x="484" y="449"/>
                  </a:cubicBezTo>
                  <a:cubicBezTo>
                    <a:pt x="484" y="449"/>
                    <a:pt x="485" y="449"/>
                    <a:pt x="485" y="448"/>
                  </a:cubicBezTo>
                  <a:cubicBezTo>
                    <a:pt x="485" y="447"/>
                    <a:pt x="484" y="446"/>
                    <a:pt x="484" y="446"/>
                  </a:cubicBezTo>
                  <a:cubicBezTo>
                    <a:pt x="483" y="446"/>
                    <a:pt x="482" y="447"/>
                    <a:pt x="482" y="448"/>
                  </a:cubicBezTo>
                  <a:close/>
                  <a:moveTo>
                    <a:pt x="482" y="467"/>
                  </a:moveTo>
                  <a:cubicBezTo>
                    <a:pt x="482" y="467"/>
                    <a:pt x="483" y="468"/>
                    <a:pt x="484" y="468"/>
                  </a:cubicBezTo>
                  <a:cubicBezTo>
                    <a:pt x="484" y="468"/>
                    <a:pt x="485" y="467"/>
                    <a:pt x="485" y="467"/>
                  </a:cubicBezTo>
                  <a:cubicBezTo>
                    <a:pt x="485" y="466"/>
                    <a:pt x="484" y="466"/>
                    <a:pt x="484" y="466"/>
                  </a:cubicBezTo>
                  <a:cubicBezTo>
                    <a:pt x="483" y="466"/>
                    <a:pt x="482" y="466"/>
                    <a:pt x="482" y="467"/>
                  </a:cubicBezTo>
                  <a:close/>
                  <a:moveTo>
                    <a:pt x="483" y="486"/>
                  </a:moveTo>
                  <a:cubicBezTo>
                    <a:pt x="483" y="486"/>
                    <a:pt x="483" y="487"/>
                    <a:pt x="484" y="487"/>
                  </a:cubicBezTo>
                  <a:cubicBezTo>
                    <a:pt x="484" y="487"/>
                    <a:pt x="484" y="486"/>
                    <a:pt x="484" y="486"/>
                  </a:cubicBezTo>
                  <a:cubicBezTo>
                    <a:pt x="484" y="485"/>
                    <a:pt x="484" y="485"/>
                    <a:pt x="484" y="485"/>
                  </a:cubicBezTo>
                  <a:cubicBezTo>
                    <a:pt x="483" y="485"/>
                    <a:pt x="483" y="485"/>
                    <a:pt x="483" y="486"/>
                  </a:cubicBezTo>
                  <a:close/>
                  <a:moveTo>
                    <a:pt x="483" y="505"/>
                  </a:moveTo>
                  <a:cubicBezTo>
                    <a:pt x="483" y="505"/>
                    <a:pt x="483" y="506"/>
                    <a:pt x="484" y="506"/>
                  </a:cubicBezTo>
                  <a:cubicBezTo>
                    <a:pt x="484" y="506"/>
                    <a:pt x="484" y="505"/>
                    <a:pt x="484" y="505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83" y="504"/>
                    <a:pt x="483" y="504"/>
                    <a:pt x="483" y="505"/>
                  </a:cubicBezTo>
                  <a:close/>
                  <a:moveTo>
                    <a:pt x="483" y="524"/>
                  </a:moveTo>
                  <a:cubicBezTo>
                    <a:pt x="483" y="524"/>
                    <a:pt x="483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3"/>
                    <a:pt x="484" y="523"/>
                  </a:cubicBezTo>
                  <a:cubicBezTo>
                    <a:pt x="483" y="523"/>
                    <a:pt x="483" y="524"/>
                    <a:pt x="483" y="524"/>
                  </a:cubicBezTo>
                  <a:close/>
                  <a:moveTo>
                    <a:pt x="484" y="543"/>
                  </a:moveTo>
                  <a:cubicBezTo>
                    <a:pt x="484" y="543"/>
                    <a:pt x="484" y="543"/>
                    <a:pt x="484" y="543"/>
                  </a:cubicBezTo>
                  <a:cubicBezTo>
                    <a:pt x="484" y="543"/>
                    <a:pt x="484" y="543"/>
                    <a:pt x="484" y="543"/>
                  </a:cubicBezTo>
                  <a:cubicBezTo>
                    <a:pt x="483" y="543"/>
                    <a:pt x="483" y="543"/>
                    <a:pt x="483" y="543"/>
                  </a:cubicBezTo>
                  <a:cubicBezTo>
                    <a:pt x="483" y="543"/>
                    <a:pt x="483" y="543"/>
                    <a:pt x="484" y="543"/>
                  </a:cubicBezTo>
                  <a:close/>
                  <a:moveTo>
                    <a:pt x="465" y="7"/>
                  </a:moveTo>
                  <a:cubicBezTo>
                    <a:pt x="468" y="7"/>
                    <a:pt x="471" y="4"/>
                    <a:pt x="471" y="1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1"/>
                  </a:cubicBezTo>
                  <a:cubicBezTo>
                    <a:pt x="458" y="4"/>
                    <a:pt x="461" y="7"/>
                    <a:pt x="465" y="7"/>
                  </a:cubicBezTo>
                  <a:close/>
                  <a:moveTo>
                    <a:pt x="465" y="13"/>
                  </a:moveTo>
                  <a:cubicBezTo>
                    <a:pt x="461" y="13"/>
                    <a:pt x="458" y="16"/>
                    <a:pt x="458" y="20"/>
                  </a:cubicBezTo>
                  <a:cubicBezTo>
                    <a:pt x="458" y="23"/>
                    <a:pt x="461" y="26"/>
                    <a:pt x="465" y="26"/>
                  </a:cubicBezTo>
                  <a:cubicBezTo>
                    <a:pt x="468" y="26"/>
                    <a:pt x="471" y="23"/>
                    <a:pt x="471" y="20"/>
                  </a:cubicBezTo>
                  <a:cubicBezTo>
                    <a:pt x="471" y="16"/>
                    <a:pt x="468" y="13"/>
                    <a:pt x="465" y="13"/>
                  </a:cubicBezTo>
                  <a:close/>
                  <a:moveTo>
                    <a:pt x="471" y="39"/>
                  </a:moveTo>
                  <a:cubicBezTo>
                    <a:pt x="471" y="35"/>
                    <a:pt x="468" y="32"/>
                    <a:pt x="465" y="32"/>
                  </a:cubicBezTo>
                  <a:cubicBezTo>
                    <a:pt x="461" y="32"/>
                    <a:pt x="458" y="35"/>
                    <a:pt x="458" y="39"/>
                  </a:cubicBezTo>
                  <a:cubicBezTo>
                    <a:pt x="458" y="42"/>
                    <a:pt x="461" y="45"/>
                    <a:pt x="465" y="45"/>
                  </a:cubicBezTo>
                  <a:cubicBezTo>
                    <a:pt x="468" y="45"/>
                    <a:pt x="471" y="42"/>
                    <a:pt x="471" y="39"/>
                  </a:cubicBezTo>
                  <a:close/>
                  <a:moveTo>
                    <a:pt x="471" y="58"/>
                  </a:moveTo>
                  <a:cubicBezTo>
                    <a:pt x="471" y="54"/>
                    <a:pt x="468" y="51"/>
                    <a:pt x="465" y="51"/>
                  </a:cubicBezTo>
                  <a:cubicBezTo>
                    <a:pt x="461" y="51"/>
                    <a:pt x="458" y="54"/>
                    <a:pt x="458" y="58"/>
                  </a:cubicBezTo>
                  <a:cubicBezTo>
                    <a:pt x="458" y="61"/>
                    <a:pt x="461" y="64"/>
                    <a:pt x="465" y="64"/>
                  </a:cubicBezTo>
                  <a:cubicBezTo>
                    <a:pt x="468" y="64"/>
                    <a:pt x="471" y="61"/>
                    <a:pt x="471" y="58"/>
                  </a:cubicBezTo>
                  <a:close/>
                  <a:moveTo>
                    <a:pt x="471" y="77"/>
                  </a:moveTo>
                  <a:cubicBezTo>
                    <a:pt x="471" y="73"/>
                    <a:pt x="468" y="71"/>
                    <a:pt x="465" y="71"/>
                  </a:cubicBezTo>
                  <a:cubicBezTo>
                    <a:pt x="461" y="71"/>
                    <a:pt x="459" y="73"/>
                    <a:pt x="459" y="77"/>
                  </a:cubicBezTo>
                  <a:cubicBezTo>
                    <a:pt x="459" y="80"/>
                    <a:pt x="461" y="83"/>
                    <a:pt x="465" y="83"/>
                  </a:cubicBezTo>
                  <a:cubicBezTo>
                    <a:pt x="468" y="83"/>
                    <a:pt x="471" y="80"/>
                    <a:pt x="471" y="77"/>
                  </a:cubicBezTo>
                  <a:close/>
                  <a:moveTo>
                    <a:pt x="470" y="96"/>
                  </a:moveTo>
                  <a:cubicBezTo>
                    <a:pt x="470" y="92"/>
                    <a:pt x="468" y="90"/>
                    <a:pt x="465" y="90"/>
                  </a:cubicBezTo>
                  <a:cubicBezTo>
                    <a:pt x="461" y="90"/>
                    <a:pt x="459" y="92"/>
                    <a:pt x="459" y="96"/>
                  </a:cubicBezTo>
                  <a:cubicBezTo>
                    <a:pt x="459" y="99"/>
                    <a:pt x="461" y="101"/>
                    <a:pt x="465" y="101"/>
                  </a:cubicBezTo>
                  <a:cubicBezTo>
                    <a:pt x="468" y="101"/>
                    <a:pt x="470" y="99"/>
                    <a:pt x="470" y="96"/>
                  </a:cubicBezTo>
                  <a:close/>
                  <a:moveTo>
                    <a:pt x="470" y="115"/>
                  </a:moveTo>
                  <a:cubicBezTo>
                    <a:pt x="470" y="112"/>
                    <a:pt x="468" y="109"/>
                    <a:pt x="465" y="109"/>
                  </a:cubicBezTo>
                  <a:cubicBezTo>
                    <a:pt x="461" y="109"/>
                    <a:pt x="459" y="112"/>
                    <a:pt x="459" y="115"/>
                  </a:cubicBezTo>
                  <a:cubicBezTo>
                    <a:pt x="459" y="118"/>
                    <a:pt x="461" y="120"/>
                    <a:pt x="465" y="120"/>
                  </a:cubicBezTo>
                  <a:cubicBezTo>
                    <a:pt x="468" y="120"/>
                    <a:pt x="470" y="118"/>
                    <a:pt x="470" y="115"/>
                  </a:cubicBezTo>
                  <a:close/>
                  <a:moveTo>
                    <a:pt x="470" y="134"/>
                  </a:moveTo>
                  <a:cubicBezTo>
                    <a:pt x="470" y="131"/>
                    <a:pt x="468" y="128"/>
                    <a:pt x="465" y="128"/>
                  </a:cubicBezTo>
                  <a:cubicBezTo>
                    <a:pt x="462" y="128"/>
                    <a:pt x="459" y="131"/>
                    <a:pt x="459" y="134"/>
                  </a:cubicBezTo>
                  <a:cubicBezTo>
                    <a:pt x="459" y="137"/>
                    <a:pt x="462" y="139"/>
                    <a:pt x="465" y="139"/>
                  </a:cubicBezTo>
                  <a:cubicBezTo>
                    <a:pt x="468" y="139"/>
                    <a:pt x="470" y="137"/>
                    <a:pt x="470" y="134"/>
                  </a:cubicBezTo>
                  <a:close/>
                  <a:moveTo>
                    <a:pt x="470" y="153"/>
                  </a:moveTo>
                  <a:cubicBezTo>
                    <a:pt x="470" y="150"/>
                    <a:pt x="468" y="147"/>
                    <a:pt x="465" y="147"/>
                  </a:cubicBezTo>
                  <a:cubicBezTo>
                    <a:pt x="462" y="147"/>
                    <a:pt x="459" y="150"/>
                    <a:pt x="459" y="153"/>
                  </a:cubicBezTo>
                  <a:cubicBezTo>
                    <a:pt x="459" y="156"/>
                    <a:pt x="462" y="158"/>
                    <a:pt x="465" y="158"/>
                  </a:cubicBezTo>
                  <a:cubicBezTo>
                    <a:pt x="468" y="158"/>
                    <a:pt x="470" y="156"/>
                    <a:pt x="470" y="153"/>
                  </a:cubicBezTo>
                  <a:close/>
                  <a:moveTo>
                    <a:pt x="470" y="172"/>
                  </a:moveTo>
                  <a:cubicBezTo>
                    <a:pt x="470" y="169"/>
                    <a:pt x="467" y="167"/>
                    <a:pt x="465" y="167"/>
                  </a:cubicBezTo>
                  <a:cubicBezTo>
                    <a:pt x="462" y="167"/>
                    <a:pt x="459" y="169"/>
                    <a:pt x="459" y="172"/>
                  </a:cubicBezTo>
                  <a:cubicBezTo>
                    <a:pt x="459" y="175"/>
                    <a:pt x="462" y="177"/>
                    <a:pt x="465" y="177"/>
                  </a:cubicBezTo>
                  <a:cubicBezTo>
                    <a:pt x="467" y="177"/>
                    <a:pt x="470" y="175"/>
                    <a:pt x="470" y="172"/>
                  </a:cubicBezTo>
                  <a:close/>
                  <a:moveTo>
                    <a:pt x="469" y="191"/>
                  </a:moveTo>
                  <a:cubicBezTo>
                    <a:pt x="469" y="188"/>
                    <a:pt x="467" y="186"/>
                    <a:pt x="465" y="186"/>
                  </a:cubicBezTo>
                  <a:cubicBezTo>
                    <a:pt x="462" y="186"/>
                    <a:pt x="460" y="188"/>
                    <a:pt x="460" y="191"/>
                  </a:cubicBezTo>
                  <a:cubicBezTo>
                    <a:pt x="460" y="194"/>
                    <a:pt x="462" y="196"/>
                    <a:pt x="465" y="196"/>
                  </a:cubicBezTo>
                  <a:cubicBezTo>
                    <a:pt x="467" y="196"/>
                    <a:pt x="469" y="194"/>
                    <a:pt x="469" y="191"/>
                  </a:cubicBezTo>
                  <a:close/>
                  <a:moveTo>
                    <a:pt x="460" y="210"/>
                  </a:moveTo>
                  <a:cubicBezTo>
                    <a:pt x="460" y="212"/>
                    <a:pt x="462" y="215"/>
                    <a:pt x="465" y="215"/>
                  </a:cubicBezTo>
                  <a:cubicBezTo>
                    <a:pt x="467" y="215"/>
                    <a:pt x="469" y="212"/>
                    <a:pt x="469" y="210"/>
                  </a:cubicBezTo>
                  <a:cubicBezTo>
                    <a:pt x="469" y="207"/>
                    <a:pt x="467" y="205"/>
                    <a:pt x="465" y="205"/>
                  </a:cubicBezTo>
                  <a:cubicBezTo>
                    <a:pt x="462" y="205"/>
                    <a:pt x="460" y="207"/>
                    <a:pt x="460" y="210"/>
                  </a:cubicBezTo>
                  <a:close/>
                  <a:moveTo>
                    <a:pt x="460" y="229"/>
                  </a:moveTo>
                  <a:cubicBezTo>
                    <a:pt x="460" y="231"/>
                    <a:pt x="462" y="233"/>
                    <a:pt x="465" y="233"/>
                  </a:cubicBezTo>
                  <a:cubicBezTo>
                    <a:pt x="467" y="233"/>
                    <a:pt x="469" y="231"/>
                    <a:pt x="469" y="229"/>
                  </a:cubicBezTo>
                  <a:cubicBezTo>
                    <a:pt x="469" y="226"/>
                    <a:pt x="467" y="224"/>
                    <a:pt x="465" y="224"/>
                  </a:cubicBezTo>
                  <a:cubicBezTo>
                    <a:pt x="462" y="224"/>
                    <a:pt x="460" y="226"/>
                    <a:pt x="460" y="229"/>
                  </a:cubicBezTo>
                  <a:close/>
                  <a:moveTo>
                    <a:pt x="460" y="248"/>
                  </a:moveTo>
                  <a:cubicBezTo>
                    <a:pt x="460" y="250"/>
                    <a:pt x="462" y="252"/>
                    <a:pt x="465" y="252"/>
                  </a:cubicBezTo>
                  <a:cubicBezTo>
                    <a:pt x="467" y="252"/>
                    <a:pt x="469" y="250"/>
                    <a:pt x="469" y="248"/>
                  </a:cubicBezTo>
                  <a:cubicBezTo>
                    <a:pt x="469" y="246"/>
                    <a:pt x="467" y="244"/>
                    <a:pt x="465" y="244"/>
                  </a:cubicBezTo>
                  <a:cubicBezTo>
                    <a:pt x="462" y="244"/>
                    <a:pt x="460" y="246"/>
                    <a:pt x="460" y="248"/>
                  </a:cubicBezTo>
                  <a:close/>
                  <a:moveTo>
                    <a:pt x="461" y="267"/>
                  </a:moveTo>
                  <a:cubicBezTo>
                    <a:pt x="461" y="269"/>
                    <a:pt x="462" y="271"/>
                    <a:pt x="465" y="271"/>
                  </a:cubicBezTo>
                  <a:cubicBezTo>
                    <a:pt x="467" y="271"/>
                    <a:pt x="469" y="269"/>
                    <a:pt x="469" y="267"/>
                  </a:cubicBezTo>
                  <a:cubicBezTo>
                    <a:pt x="469" y="265"/>
                    <a:pt x="467" y="263"/>
                    <a:pt x="465" y="263"/>
                  </a:cubicBezTo>
                  <a:cubicBezTo>
                    <a:pt x="462" y="263"/>
                    <a:pt x="461" y="265"/>
                    <a:pt x="461" y="267"/>
                  </a:cubicBezTo>
                  <a:close/>
                  <a:moveTo>
                    <a:pt x="461" y="286"/>
                  </a:moveTo>
                  <a:cubicBezTo>
                    <a:pt x="461" y="288"/>
                    <a:pt x="462" y="290"/>
                    <a:pt x="465" y="290"/>
                  </a:cubicBezTo>
                  <a:cubicBezTo>
                    <a:pt x="467" y="290"/>
                    <a:pt x="468" y="288"/>
                    <a:pt x="468" y="286"/>
                  </a:cubicBezTo>
                  <a:cubicBezTo>
                    <a:pt x="468" y="284"/>
                    <a:pt x="467" y="282"/>
                    <a:pt x="465" y="282"/>
                  </a:cubicBezTo>
                  <a:cubicBezTo>
                    <a:pt x="462" y="282"/>
                    <a:pt x="461" y="284"/>
                    <a:pt x="461" y="286"/>
                  </a:cubicBezTo>
                  <a:close/>
                  <a:moveTo>
                    <a:pt x="461" y="305"/>
                  </a:moveTo>
                  <a:cubicBezTo>
                    <a:pt x="461" y="307"/>
                    <a:pt x="463" y="309"/>
                    <a:pt x="465" y="309"/>
                  </a:cubicBezTo>
                  <a:cubicBezTo>
                    <a:pt x="467" y="309"/>
                    <a:pt x="468" y="307"/>
                    <a:pt x="468" y="305"/>
                  </a:cubicBezTo>
                  <a:cubicBezTo>
                    <a:pt x="468" y="303"/>
                    <a:pt x="467" y="301"/>
                    <a:pt x="465" y="301"/>
                  </a:cubicBezTo>
                  <a:cubicBezTo>
                    <a:pt x="463" y="301"/>
                    <a:pt x="461" y="303"/>
                    <a:pt x="461" y="305"/>
                  </a:cubicBezTo>
                  <a:close/>
                  <a:moveTo>
                    <a:pt x="461" y="324"/>
                  </a:moveTo>
                  <a:cubicBezTo>
                    <a:pt x="461" y="326"/>
                    <a:pt x="463" y="327"/>
                    <a:pt x="465" y="327"/>
                  </a:cubicBezTo>
                  <a:cubicBezTo>
                    <a:pt x="466" y="327"/>
                    <a:pt x="468" y="326"/>
                    <a:pt x="468" y="324"/>
                  </a:cubicBezTo>
                  <a:cubicBezTo>
                    <a:pt x="468" y="322"/>
                    <a:pt x="466" y="321"/>
                    <a:pt x="465" y="321"/>
                  </a:cubicBezTo>
                  <a:cubicBezTo>
                    <a:pt x="463" y="321"/>
                    <a:pt x="461" y="322"/>
                    <a:pt x="461" y="324"/>
                  </a:cubicBezTo>
                  <a:close/>
                  <a:moveTo>
                    <a:pt x="462" y="343"/>
                  </a:moveTo>
                  <a:cubicBezTo>
                    <a:pt x="462" y="345"/>
                    <a:pt x="463" y="346"/>
                    <a:pt x="465" y="346"/>
                  </a:cubicBezTo>
                  <a:cubicBezTo>
                    <a:pt x="466" y="346"/>
                    <a:pt x="468" y="345"/>
                    <a:pt x="468" y="343"/>
                  </a:cubicBezTo>
                  <a:cubicBezTo>
                    <a:pt x="468" y="341"/>
                    <a:pt x="466" y="340"/>
                    <a:pt x="465" y="340"/>
                  </a:cubicBezTo>
                  <a:cubicBezTo>
                    <a:pt x="463" y="340"/>
                    <a:pt x="462" y="341"/>
                    <a:pt x="462" y="343"/>
                  </a:cubicBezTo>
                  <a:close/>
                  <a:moveTo>
                    <a:pt x="462" y="362"/>
                  </a:moveTo>
                  <a:cubicBezTo>
                    <a:pt x="462" y="364"/>
                    <a:pt x="463" y="365"/>
                    <a:pt x="465" y="365"/>
                  </a:cubicBezTo>
                  <a:cubicBezTo>
                    <a:pt x="466" y="365"/>
                    <a:pt x="467" y="364"/>
                    <a:pt x="467" y="362"/>
                  </a:cubicBezTo>
                  <a:cubicBezTo>
                    <a:pt x="467" y="361"/>
                    <a:pt x="466" y="359"/>
                    <a:pt x="465" y="359"/>
                  </a:cubicBezTo>
                  <a:cubicBezTo>
                    <a:pt x="463" y="359"/>
                    <a:pt x="462" y="361"/>
                    <a:pt x="462" y="362"/>
                  </a:cubicBezTo>
                  <a:close/>
                  <a:moveTo>
                    <a:pt x="462" y="381"/>
                  </a:moveTo>
                  <a:cubicBezTo>
                    <a:pt x="462" y="383"/>
                    <a:pt x="463" y="384"/>
                    <a:pt x="465" y="384"/>
                  </a:cubicBezTo>
                  <a:cubicBezTo>
                    <a:pt x="466" y="384"/>
                    <a:pt x="467" y="383"/>
                    <a:pt x="467" y="381"/>
                  </a:cubicBezTo>
                  <a:cubicBezTo>
                    <a:pt x="467" y="380"/>
                    <a:pt x="466" y="379"/>
                    <a:pt x="465" y="379"/>
                  </a:cubicBezTo>
                  <a:cubicBezTo>
                    <a:pt x="463" y="379"/>
                    <a:pt x="462" y="380"/>
                    <a:pt x="462" y="381"/>
                  </a:cubicBezTo>
                  <a:close/>
                  <a:moveTo>
                    <a:pt x="462" y="400"/>
                  </a:moveTo>
                  <a:cubicBezTo>
                    <a:pt x="462" y="401"/>
                    <a:pt x="463" y="402"/>
                    <a:pt x="465" y="402"/>
                  </a:cubicBezTo>
                  <a:cubicBezTo>
                    <a:pt x="466" y="402"/>
                    <a:pt x="467" y="401"/>
                    <a:pt x="467" y="400"/>
                  </a:cubicBezTo>
                  <a:cubicBezTo>
                    <a:pt x="467" y="399"/>
                    <a:pt x="466" y="398"/>
                    <a:pt x="465" y="398"/>
                  </a:cubicBezTo>
                  <a:cubicBezTo>
                    <a:pt x="463" y="398"/>
                    <a:pt x="462" y="399"/>
                    <a:pt x="462" y="400"/>
                  </a:cubicBezTo>
                  <a:close/>
                  <a:moveTo>
                    <a:pt x="463" y="419"/>
                  </a:moveTo>
                  <a:cubicBezTo>
                    <a:pt x="463" y="420"/>
                    <a:pt x="463" y="421"/>
                    <a:pt x="465" y="421"/>
                  </a:cubicBezTo>
                  <a:cubicBezTo>
                    <a:pt x="466" y="421"/>
                    <a:pt x="467" y="420"/>
                    <a:pt x="467" y="419"/>
                  </a:cubicBezTo>
                  <a:cubicBezTo>
                    <a:pt x="467" y="418"/>
                    <a:pt x="466" y="417"/>
                    <a:pt x="465" y="417"/>
                  </a:cubicBezTo>
                  <a:cubicBezTo>
                    <a:pt x="463" y="417"/>
                    <a:pt x="463" y="418"/>
                    <a:pt x="463" y="419"/>
                  </a:cubicBezTo>
                  <a:close/>
                  <a:moveTo>
                    <a:pt x="463" y="438"/>
                  </a:moveTo>
                  <a:cubicBezTo>
                    <a:pt x="463" y="439"/>
                    <a:pt x="464" y="440"/>
                    <a:pt x="465" y="440"/>
                  </a:cubicBezTo>
                  <a:cubicBezTo>
                    <a:pt x="466" y="440"/>
                    <a:pt x="466" y="439"/>
                    <a:pt x="466" y="438"/>
                  </a:cubicBezTo>
                  <a:cubicBezTo>
                    <a:pt x="466" y="437"/>
                    <a:pt x="466" y="436"/>
                    <a:pt x="465" y="436"/>
                  </a:cubicBezTo>
                  <a:cubicBezTo>
                    <a:pt x="464" y="436"/>
                    <a:pt x="463" y="437"/>
                    <a:pt x="463" y="438"/>
                  </a:cubicBezTo>
                  <a:close/>
                  <a:moveTo>
                    <a:pt x="463" y="457"/>
                  </a:moveTo>
                  <a:cubicBezTo>
                    <a:pt x="463" y="458"/>
                    <a:pt x="464" y="459"/>
                    <a:pt x="465" y="459"/>
                  </a:cubicBezTo>
                  <a:cubicBezTo>
                    <a:pt x="465" y="459"/>
                    <a:pt x="466" y="458"/>
                    <a:pt x="466" y="457"/>
                  </a:cubicBezTo>
                  <a:cubicBezTo>
                    <a:pt x="466" y="456"/>
                    <a:pt x="465" y="456"/>
                    <a:pt x="465" y="456"/>
                  </a:cubicBezTo>
                  <a:cubicBezTo>
                    <a:pt x="464" y="456"/>
                    <a:pt x="463" y="456"/>
                    <a:pt x="463" y="457"/>
                  </a:cubicBezTo>
                  <a:close/>
                  <a:moveTo>
                    <a:pt x="463" y="476"/>
                  </a:moveTo>
                  <a:cubicBezTo>
                    <a:pt x="463" y="477"/>
                    <a:pt x="464" y="478"/>
                    <a:pt x="465" y="478"/>
                  </a:cubicBezTo>
                  <a:cubicBezTo>
                    <a:pt x="465" y="478"/>
                    <a:pt x="466" y="477"/>
                    <a:pt x="466" y="476"/>
                  </a:cubicBezTo>
                  <a:cubicBezTo>
                    <a:pt x="466" y="476"/>
                    <a:pt x="465" y="475"/>
                    <a:pt x="465" y="475"/>
                  </a:cubicBezTo>
                  <a:cubicBezTo>
                    <a:pt x="464" y="475"/>
                    <a:pt x="463" y="476"/>
                    <a:pt x="463" y="476"/>
                  </a:cubicBezTo>
                  <a:close/>
                  <a:moveTo>
                    <a:pt x="463" y="495"/>
                  </a:moveTo>
                  <a:cubicBezTo>
                    <a:pt x="463" y="496"/>
                    <a:pt x="464" y="496"/>
                    <a:pt x="465" y="496"/>
                  </a:cubicBezTo>
                  <a:cubicBezTo>
                    <a:pt x="465" y="496"/>
                    <a:pt x="466" y="496"/>
                    <a:pt x="466" y="495"/>
                  </a:cubicBezTo>
                  <a:cubicBezTo>
                    <a:pt x="466" y="495"/>
                    <a:pt x="465" y="494"/>
                    <a:pt x="465" y="494"/>
                  </a:cubicBezTo>
                  <a:cubicBezTo>
                    <a:pt x="464" y="494"/>
                    <a:pt x="463" y="495"/>
                    <a:pt x="463" y="495"/>
                  </a:cubicBezTo>
                  <a:close/>
                  <a:moveTo>
                    <a:pt x="464" y="514"/>
                  </a:moveTo>
                  <a:cubicBezTo>
                    <a:pt x="464" y="515"/>
                    <a:pt x="464" y="515"/>
                    <a:pt x="465" y="515"/>
                  </a:cubicBezTo>
                  <a:cubicBezTo>
                    <a:pt x="465" y="515"/>
                    <a:pt x="465" y="515"/>
                    <a:pt x="465" y="514"/>
                  </a:cubicBezTo>
                  <a:cubicBezTo>
                    <a:pt x="465" y="514"/>
                    <a:pt x="465" y="514"/>
                    <a:pt x="465" y="514"/>
                  </a:cubicBezTo>
                  <a:cubicBezTo>
                    <a:pt x="464" y="514"/>
                    <a:pt x="464" y="514"/>
                    <a:pt x="464" y="514"/>
                  </a:cubicBezTo>
                  <a:close/>
                  <a:moveTo>
                    <a:pt x="464" y="533"/>
                  </a:moveTo>
                  <a:cubicBezTo>
                    <a:pt x="464" y="534"/>
                    <a:pt x="464" y="534"/>
                    <a:pt x="465" y="534"/>
                  </a:cubicBezTo>
                  <a:cubicBezTo>
                    <a:pt x="465" y="534"/>
                    <a:pt x="465" y="534"/>
                    <a:pt x="465" y="533"/>
                  </a:cubicBezTo>
                  <a:cubicBezTo>
                    <a:pt x="465" y="533"/>
                    <a:pt x="465" y="533"/>
                    <a:pt x="465" y="533"/>
                  </a:cubicBezTo>
                  <a:cubicBezTo>
                    <a:pt x="464" y="533"/>
                    <a:pt x="464" y="533"/>
                    <a:pt x="464" y="533"/>
                  </a:cubicBezTo>
                  <a:close/>
                  <a:moveTo>
                    <a:pt x="464" y="552"/>
                  </a:moveTo>
                  <a:cubicBezTo>
                    <a:pt x="464" y="553"/>
                    <a:pt x="464" y="553"/>
                    <a:pt x="465" y="553"/>
                  </a:cubicBezTo>
                  <a:cubicBezTo>
                    <a:pt x="465" y="553"/>
                    <a:pt x="465" y="553"/>
                    <a:pt x="465" y="552"/>
                  </a:cubicBezTo>
                  <a:cubicBezTo>
                    <a:pt x="465" y="552"/>
                    <a:pt x="465" y="552"/>
                    <a:pt x="465" y="552"/>
                  </a:cubicBezTo>
                  <a:cubicBezTo>
                    <a:pt x="464" y="552"/>
                    <a:pt x="464" y="552"/>
                    <a:pt x="464" y="552"/>
                  </a:cubicBezTo>
                  <a:close/>
                  <a:moveTo>
                    <a:pt x="465" y="572"/>
                  </a:moveTo>
                  <a:cubicBezTo>
                    <a:pt x="465" y="572"/>
                    <a:pt x="465" y="572"/>
                    <a:pt x="465" y="571"/>
                  </a:cubicBezTo>
                  <a:cubicBezTo>
                    <a:pt x="465" y="571"/>
                    <a:pt x="465" y="571"/>
                    <a:pt x="465" y="571"/>
                  </a:cubicBezTo>
                  <a:cubicBezTo>
                    <a:pt x="464" y="571"/>
                    <a:pt x="464" y="571"/>
                    <a:pt x="464" y="571"/>
                  </a:cubicBezTo>
                  <a:cubicBezTo>
                    <a:pt x="464" y="572"/>
                    <a:pt x="464" y="572"/>
                    <a:pt x="465" y="572"/>
                  </a:cubicBezTo>
                  <a:close/>
                  <a:moveTo>
                    <a:pt x="446" y="3"/>
                  </a:moveTo>
                  <a:cubicBezTo>
                    <a:pt x="442" y="3"/>
                    <a:pt x="439" y="6"/>
                    <a:pt x="439" y="10"/>
                  </a:cubicBezTo>
                  <a:cubicBezTo>
                    <a:pt x="439" y="14"/>
                    <a:pt x="442" y="17"/>
                    <a:pt x="446" y="17"/>
                  </a:cubicBezTo>
                  <a:cubicBezTo>
                    <a:pt x="449" y="17"/>
                    <a:pt x="452" y="14"/>
                    <a:pt x="452" y="10"/>
                  </a:cubicBezTo>
                  <a:cubicBezTo>
                    <a:pt x="452" y="6"/>
                    <a:pt x="449" y="3"/>
                    <a:pt x="446" y="3"/>
                  </a:cubicBezTo>
                  <a:close/>
                  <a:moveTo>
                    <a:pt x="452" y="29"/>
                  </a:moveTo>
                  <a:cubicBezTo>
                    <a:pt x="452" y="25"/>
                    <a:pt x="449" y="23"/>
                    <a:pt x="446" y="23"/>
                  </a:cubicBezTo>
                  <a:cubicBezTo>
                    <a:pt x="442" y="23"/>
                    <a:pt x="439" y="25"/>
                    <a:pt x="439" y="29"/>
                  </a:cubicBezTo>
                  <a:cubicBezTo>
                    <a:pt x="439" y="33"/>
                    <a:pt x="442" y="36"/>
                    <a:pt x="446" y="36"/>
                  </a:cubicBezTo>
                  <a:cubicBezTo>
                    <a:pt x="449" y="36"/>
                    <a:pt x="452" y="33"/>
                    <a:pt x="452" y="29"/>
                  </a:cubicBezTo>
                  <a:close/>
                  <a:moveTo>
                    <a:pt x="446" y="42"/>
                  </a:moveTo>
                  <a:cubicBezTo>
                    <a:pt x="442" y="42"/>
                    <a:pt x="439" y="45"/>
                    <a:pt x="439" y="48"/>
                  </a:cubicBezTo>
                  <a:cubicBezTo>
                    <a:pt x="439" y="52"/>
                    <a:pt x="442" y="55"/>
                    <a:pt x="446" y="55"/>
                  </a:cubicBezTo>
                  <a:cubicBezTo>
                    <a:pt x="449" y="55"/>
                    <a:pt x="452" y="52"/>
                    <a:pt x="452" y="48"/>
                  </a:cubicBezTo>
                  <a:cubicBezTo>
                    <a:pt x="452" y="45"/>
                    <a:pt x="449" y="42"/>
                    <a:pt x="446" y="42"/>
                  </a:cubicBezTo>
                  <a:close/>
                  <a:moveTo>
                    <a:pt x="446" y="61"/>
                  </a:moveTo>
                  <a:cubicBezTo>
                    <a:pt x="442" y="61"/>
                    <a:pt x="439" y="64"/>
                    <a:pt x="439" y="67"/>
                  </a:cubicBezTo>
                  <a:cubicBezTo>
                    <a:pt x="439" y="71"/>
                    <a:pt x="442" y="73"/>
                    <a:pt x="446" y="73"/>
                  </a:cubicBezTo>
                  <a:cubicBezTo>
                    <a:pt x="449" y="73"/>
                    <a:pt x="452" y="71"/>
                    <a:pt x="452" y="67"/>
                  </a:cubicBezTo>
                  <a:cubicBezTo>
                    <a:pt x="452" y="64"/>
                    <a:pt x="449" y="61"/>
                    <a:pt x="446" y="61"/>
                  </a:cubicBezTo>
                  <a:close/>
                  <a:moveTo>
                    <a:pt x="446" y="80"/>
                  </a:moveTo>
                  <a:cubicBezTo>
                    <a:pt x="442" y="80"/>
                    <a:pt x="439" y="83"/>
                    <a:pt x="439" y="86"/>
                  </a:cubicBezTo>
                  <a:cubicBezTo>
                    <a:pt x="439" y="90"/>
                    <a:pt x="442" y="92"/>
                    <a:pt x="446" y="92"/>
                  </a:cubicBezTo>
                  <a:cubicBezTo>
                    <a:pt x="449" y="92"/>
                    <a:pt x="452" y="90"/>
                    <a:pt x="452" y="86"/>
                  </a:cubicBezTo>
                  <a:cubicBezTo>
                    <a:pt x="452" y="83"/>
                    <a:pt x="449" y="80"/>
                    <a:pt x="446" y="80"/>
                  </a:cubicBezTo>
                  <a:close/>
                  <a:moveTo>
                    <a:pt x="452" y="105"/>
                  </a:moveTo>
                  <a:cubicBezTo>
                    <a:pt x="452" y="102"/>
                    <a:pt x="449" y="99"/>
                    <a:pt x="446" y="99"/>
                  </a:cubicBezTo>
                  <a:cubicBezTo>
                    <a:pt x="442" y="99"/>
                    <a:pt x="439" y="102"/>
                    <a:pt x="439" y="105"/>
                  </a:cubicBezTo>
                  <a:cubicBezTo>
                    <a:pt x="439" y="109"/>
                    <a:pt x="442" y="111"/>
                    <a:pt x="446" y="111"/>
                  </a:cubicBezTo>
                  <a:cubicBezTo>
                    <a:pt x="449" y="111"/>
                    <a:pt x="452" y="109"/>
                    <a:pt x="452" y="105"/>
                  </a:cubicBezTo>
                  <a:close/>
                  <a:moveTo>
                    <a:pt x="451" y="124"/>
                  </a:moveTo>
                  <a:cubicBezTo>
                    <a:pt x="451" y="121"/>
                    <a:pt x="449" y="118"/>
                    <a:pt x="446" y="118"/>
                  </a:cubicBezTo>
                  <a:cubicBezTo>
                    <a:pt x="442" y="118"/>
                    <a:pt x="440" y="121"/>
                    <a:pt x="440" y="124"/>
                  </a:cubicBezTo>
                  <a:cubicBezTo>
                    <a:pt x="440" y="127"/>
                    <a:pt x="442" y="130"/>
                    <a:pt x="446" y="130"/>
                  </a:cubicBezTo>
                  <a:cubicBezTo>
                    <a:pt x="449" y="130"/>
                    <a:pt x="451" y="127"/>
                    <a:pt x="451" y="124"/>
                  </a:cubicBezTo>
                  <a:close/>
                  <a:moveTo>
                    <a:pt x="451" y="143"/>
                  </a:moveTo>
                  <a:cubicBezTo>
                    <a:pt x="451" y="140"/>
                    <a:pt x="449" y="138"/>
                    <a:pt x="446" y="138"/>
                  </a:cubicBezTo>
                  <a:cubicBezTo>
                    <a:pt x="442" y="138"/>
                    <a:pt x="440" y="140"/>
                    <a:pt x="440" y="143"/>
                  </a:cubicBezTo>
                  <a:cubicBezTo>
                    <a:pt x="440" y="146"/>
                    <a:pt x="442" y="149"/>
                    <a:pt x="446" y="149"/>
                  </a:cubicBezTo>
                  <a:cubicBezTo>
                    <a:pt x="449" y="149"/>
                    <a:pt x="451" y="146"/>
                    <a:pt x="451" y="143"/>
                  </a:cubicBezTo>
                  <a:close/>
                  <a:moveTo>
                    <a:pt x="451" y="162"/>
                  </a:moveTo>
                  <a:cubicBezTo>
                    <a:pt x="451" y="159"/>
                    <a:pt x="449" y="157"/>
                    <a:pt x="446" y="157"/>
                  </a:cubicBezTo>
                  <a:cubicBezTo>
                    <a:pt x="442" y="157"/>
                    <a:pt x="440" y="159"/>
                    <a:pt x="440" y="162"/>
                  </a:cubicBezTo>
                  <a:cubicBezTo>
                    <a:pt x="440" y="165"/>
                    <a:pt x="442" y="168"/>
                    <a:pt x="446" y="168"/>
                  </a:cubicBezTo>
                  <a:cubicBezTo>
                    <a:pt x="449" y="168"/>
                    <a:pt x="451" y="165"/>
                    <a:pt x="451" y="162"/>
                  </a:cubicBezTo>
                  <a:close/>
                  <a:moveTo>
                    <a:pt x="451" y="181"/>
                  </a:moveTo>
                  <a:cubicBezTo>
                    <a:pt x="451" y="178"/>
                    <a:pt x="448" y="176"/>
                    <a:pt x="446" y="176"/>
                  </a:cubicBezTo>
                  <a:cubicBezTo>
                    <a:pt x="443" y="176"/>
                    <a:pt x="440" y="178"/>
                    <a:pt x="440" y="181"/>
                  </a:cubicBezTo>
                  <a:cubicBezTo>
                    <a:pt x="440" y="184"/>
                    <a:pt x="443" y="187"/>
                    <a:pt x="446" y="187"/>
                  </a:cubicBezTo>
                  <a:cubicBezTo>
                    <a:pt x="448" y="187"/>
                    <a:pt x="451" y="184"/>
                    <a:pt x="451" y="181"/>
                  </a:cubicBezTo>
                  <a:close/>
                  <a:moveTo>
                    <a:pt x="451" y="200"/>
                  </a:moveTo>
                  <a:cubicBezTo>
                    <a:pt x="451" y="198"/>
                    <a:pt x="448" y="195"/>
                    <a:pt x="446" y="195"/>
                  </a:cubicBezTo>
                  <a:cubicBezTo>
                    <a:pt x="443" y="195"/>
                    <a:pt x="440" y="198"/>
                    <a:pt x="440" y="200"/>
                  </a:cubicBezTo>
                  <a:cubicBezTo>
                    <a:pt x="440" y="203"/>
                    <a:pt x="443" y="205"/>
                    <a:pt x="446" y="205"/>
                  </a:cubicBezTo>
                  <a:cubicBezTo>
                    <a:pt x="448" y="205"/>
                    <a:pt x="451" y="203"/>
                    <a:pt x="451" y="200"/>
                  </a:cubicBezTo>
                  <a:close/>
                  <a:moveTo>
                    <a:pt x="450" y="219"/>
                  </a:moveTo>
                  <a:cubicBezTo>
                    <a:pt x="450" y="217"/>
                    <a:pt x="448" y="215"/>
                    <a:pt x="446" y="215"/>
                  </a:cubicBezTo>
                  <a:cubicBezTo>
                    <a:pt x="443" y="215"/>
                    <a:pt x="441" y="217"/>
                    <a:pt x="441" y="219"/>
                  </a:cubicBezTo>
                  <a:cubicBezTo>
                    <a:pt x="441" y="222"/>
                    <a:pt x="443" y="224"/>
                    <a:pt x="446" y="224"/>
                  </a:cubicBezTo>
                  <a:cubicBezTo>
                    <a:pt x="448" y="224"/>
                    <a:pt x="450" y="222"/>
                    <a:pt x="450" y="219"/>
                  </a:cubicBezTo>
                  <a:close/>
                  <a:moveTo>
                    <a:pt x="441" y="238"/>
                  </a:moveTo>
                  <a:cubicBezTo>
                    <a:pt x="441" y="241"/>
                    <a:pt x="443" y="243"/>
                    <a:pt x="446" y="243"/>
                  </a:cubicBezTo>
                  <a:cubicBezTo>
                    <a:pt x="448" y="243"/>
                    <a:pt x="450" y="241"/>
                    <a:pt x="450" y="238"/>
                  </a:cubicBezTo>
                  <a:cubicBezTo>
                    <a:pt x="450" y="236"/>
                    <a:pt x="448" y="234"/>
                    <a:pt x="446" y="234"/>
                  </a:cubicBezTo>
                  <a:cubicBezTo>
                    <a:pt x="443" y="234"/>
                    <a:pt x="441" y="236"/>
                    <a:pt x="441" y="238"/>
                  </a:cubicBezTo>
                  <a:close/>
                  <a:moveTo>
                    <a:pt x="441" y="257"/>
                  </a:moveTo>
                  <a:cubicBezTo>
                    <a:pt x="441" y="260"/>
                    <a:pt x="443" y="262"/>
                    <a:pt x="446" y="262"/>
                  </a:cubicBezTo>
                  <a:cubicBezTo>
                    <a:pt x="448" y="262"/>
                    <a:pt x="450" y="260"/>
                    <a:pt x="450" y="257"/>
                  </a:cubicBezTo>
                  <a:cubicBezTo>
                    <a:pt x="450" y="255"/>
                    <a:pt x="448" y="253"/>
                    <a:pt x="446" y="253"/>
                  </a:cubicBezTo>
                  <a:cubicBezTo>
                    <a:pt x="443" y="253"/>
                    <a:pt x="441" y="255"/>
                    <a:pt x="441" y="257"/>
                  </a:cubicBezTo>
                  <a:close/>
                  <a:moveTo>
                    <a:pt x="441" y="276"/>
                  </a:moveTo>
                  <a:cubicBezTo>
                    <a:pt x="441" y="279"/>
                    <a:pt x="443" y="281"/>
                    <a:pt x="446" y="281"/>
                  </a:cubicBezTo>
                  <a:cubicBezTo>
                    <a:pt x="448" y="281"/>
                    <a:pt x="450" y="279"/>
                    <a:pt x="450" y="276"/>
                  </a:cubicBezTo>
                  <a:cubicBezTo>
                    <a:pt x="450" y="274"/>
                    <a:pt x="448" y="272"/>
                    <a:pt x="446" y="272"/>
                  </a:cubicBezTo>
                  <a:cubicBezTo>
                    <a:pt x="443" y="272"/>
                    <a:pt x="441" y="274"/>
                    <a:pt x="441" y="276"/>
                  </a:cubicBezTo>
                  <a:close/>
                  <a:moveTo>
                    <a:pt x="442" y="296"/>
                  </a:moveTo>
                  <a:cubicBezTo>
                    <a:pt x="442" y="298"/>
                    <a:pt x="443" y="299"/>
                    <a:pt x="446" y="299"/>
                  </a:cubicBezTo>
                  <a:cubicBezTo>
                    <a:pt x="448" y="299"/>
                    <a:pt x="449" y="298"/>
                    <a:pt x="449" y="296"/>
                  </a:cubicBezTo>
                  <a:cubicBezTo>
                    <a:pt x="449" y="293"/>
                    <a:pt x="448" y="292"/>
                    <a:pt x="446" y="292"/>
                  </a:cubicBezTo>
                  <a:cubicBezTo>
                    <a:pt x="443" y="292"/>
                    <a:pt x="442" y="293"/>
                    <a:pt x="442" y="296"/>
                  </a:cubicBezTo>
                  <a:close/>
                  <a:moveTo>
                    <a:pt x="442" y="315"/>
                  </a:moveTo>
                  <a:cubicBezTo>
                    <a:pt x="442" y="316"/>
                    <a:pt x="444" y="318"/>
                    <a:pt x="446" y="318"/>
                  </a:cubicBezTo>
                  <a:cubicBezTo>
                    <a:pt x="447" y="318"/>
                    <a:pt x="449" y="316"/>
                    <a:pt x="449" y="315"/>
                  </a:cubicBezTo>
                  <a:cubicBezTo>
                    <a:pt x="449" y="313"/>
                    <a:pt x="447" y="311"/>
                    <a:pt x="446" y="311"/>
                  </a:cubicBezTo>
                  <a:cubicBezTo>
                    <a:pt x="444" y="311"/>
                    <a:pt x="442" y="313"/>
                    <a:pt x="442" y="315"/>
                  </a:cubicBezTo>
                  <a:close/>
                  <a:moveTo>
                    <a:pt x="442" y="334"/>
                  </a:moveTo>
                  <a:cubicBezTo>
                    <a:pt x="442" y="335"/>
                    <a:pt x="444" y="337"/>
                    <a:pt x="446" y="337"/>
                  </a:cubicBezTo>
                  <a:cubicBezTo>
                    <a:pt x="447" y="337"/>
                    <a:pt x="449" y="335"/>
                    <a:pt x="449" y="334"/>
                  </a:cubicBezTo>
                  <a:cubicBezTo>
                    <a:pt x="449" y="332"/>
                    <a:pt x="447" y="330"/>
                    <a:pt x="446" y="330"/>
                  </a:cubicBezTo>
                  <a:cubicBezTo>
                    <a:pt x="444" y="330"/>
                    <a:pt x="442" y="332"/>
                    <a:pt x="442" y="334"/>
                  </a:cubicBezTo>
                  <a:close/>
                  <a:moveTo>
                    <a:pt x="443" y="353"/>
                  </a:moveTo>
                  <a:cubicBezTo>
                    <a:pt x="443" y="354"/>
                    <a:pt x="444" y="356"/>
                    <a:pt x="446" y="356"/>
                  </a:cubicBezTo>
                  <a:cubicBezTo>
                    <a:pt x="447" y="356"/>
                    <a:pt x="449" y="354"/>
                    <a:pt x="449" y="353"/>
                  </a:cubicBezTo>
                  <a:cubicBezTo>
                    <a:pt x="449" y="351"/>
                    <a:pt x="447" y="350"/>
                    <a:pt x="446" y="350"/>
                  </a:cubicBezTo>
                  <a:cubicBezTo>
                    <a:pt x="444" y="350"/>
                    <a:pt x="443" y="351"/>
                    <a:pt x="443" y="353"/>
                  </a:cubicBezTo>
                  <a:close/>
                  <a:moveTo>
                    <a:pt x="443" y="372"/>
                  </a:moveTo>
                  <a:cubicBezTo>
                    <a:pt x="443" y="373"/>
                    <a:pt x="444" y="374"/>
                    <a:pt x="446" y="374"/>
                  </a:cubicBezTo>
                  <a:cubicBezTo>
                    <a:pt x="447" y="374"/>
                    <a:pt x="448" y="373"/>
                    <a:pt x="448" y="372"/>
                  </a:cubicBezTo>
                  <a:cubicBezTo>
                    <a:pt x="448" y="370"/>
                    <a:pt x="447" y="369"/>
                    <a:pt x="446" y="369"/>
                  </a:cubicBezTo>
                  <a:cubicBezTo>
                    <a:pt x="444" y="369"/>
                    <a:pt x="443" y="370"/>
                    <a:pt x="443" y="372"/>
                  </a:cubicBezTo>
                  <a:close/>
                  <a:moveTo>
                    <a:pt x="443" y="391"/>
                  </a:moveTo>
                  <a:cubicBezTo>
                    <a:pt x="443" y="392"/>
                    <a:pt x="444" y="393"/>
                    <a:pt x="446" y="393"/>
                  </a:cubicBezTo>
                  <a:cubicBezTo>
                    <a:pt x="447" y="393"/>
                    <a:pt x="448" y="392"/>
                    <a:pt x="448" y="391"/>
                  </a:cubicBezTo>
                  <a:cubicBezTo>
                    <a:pt x="448" y="389"/>
                    <a:pt x="447" y="388"/>
                    <a:pt x="446" y="388"/>
                  </a:cubicBezTo>
                  <a:cubicBezTo>
                    <a:pt x="444" y="388"/>
                    <a:pt x="443" y="389"/>
                    <a:pt x="443" y="391"/>
                  </a:cubicBezTo>
                  <a:close/>
                  <a:moveTo>
                    <a:pt x="443" y="410"/>
                  </a:moveTo>
                  <a:cubicBezTo>
                    <a:pt x="443" y="411"/>
                    <a:pt x="444" y="412"/>
                    <a:pt x="446" y="412"/>
                  </a:cubicBezTo>
                  <a:cubicBezTo>
                    <a:pt x="447" y="412"/>
                    <a:pt x="448" y="411"/>
                    <a:pt x="448" y="410"/>
                  </a:cubicBezTo>
                  <a:cubicBezTo>
                    <a:pt x="448" y="408"/>
                    <a:pt x="447" y="407"/>
                    <a:pt x="446" y="407"/>
                  </a:cubicBezTo>
                  <a:cubicBezTo>
                    <a:pt x="444" y="407"/>
                    <a:pt x="443" y="408"/>
                    <a:pt x="443" y="410"/>
                  </a:cubicBezTo>
                  <a:close/>
                  <a:moveTo>
                    <a:pt x="444" y="429"/>
                  </a:moveTo>
                  <a:cubicBezTo>
                    <a:pt x="444" y="430"/>
                    <a:pt x="444" y="431"/>
                    <a:pt x="446" y="431"/>
                  </a:cubicBezTo>
                  <a:cubicBezTo>
                    <a:pt x="447" y="431"/>
                    <a:pt x="448" y="430"/>
                    <a:pt x="448" y="429"/>
                  </a:cubicBezTo>
                  <a:cubicBezTo>
                    <a:pt x="448" y="428"/>
                    <a:pt x="447" y="427"/>
                    <a:pt x="446" y="427"/>
                  </a:cubicBezTo>
                  <a:cubicBezTo>
                    <a:pt x="444" y="427"/>
                    <a:pt x="444" y="428"/>
                    <a:pt x="444" y="429"/>
                  </a:cubicBezTo>
                  <a:close/>
                  <a:moveTo>
                    <a:pt x="444" y="448"/>
                  </a:moveTo>
                  <a:cubicBezTo>
                    <a:pt x="444" y="449"/>
                    <a:pt x="445" y="449"/>
                    <a:pt x="446" y="449"/>
                  </a:cubicBezTo>
                  <a:cubicBezTo>
                    <a:pt x="446" y="449"/>
                    <a:pt x="447" y="449"/>
                    <a:pt x="447" y="448"/>
                  </a:cubicBezTo>
                  <a:cubicBezTo>
                    <a:pt x="447" y="447"/>
                    <a:pt x="446" y="446"/>
                    <a:pt x="446" y="446"/>
                  </a:cubicBezTo>
                  <a:cubicBezTo>
                    <a:pt x="445" y="446"/>
                    <a:pt x="444" y="447"/>
                    <a:pt x="444" y="448"/>
                  </a:cubicBezTo>
                  <a:close/>
                  <a:moveTo>
                    <a:pt x="444" y="467"/>
                  </a:moveTo>
                  <a:cubicBezTo>
                    <a:pt x="444" y="468"/>
                    <a:pt x="445" y="468"/>
                    <a:pt x="446" y="468"/>
                  </a:cubicBezTo>
                  <a:cubicBezTo>
                    <a:pt x="446" y="468"/>
                    <a:pt x="447" y="468"/>
                    <a:pt x="447" y="467"/>
                  </a:cubicBezTo>
                  <a:cubicBezTo>
                    <a:pt x="447" y="466"/>
                    <a:pt x="446" y="465"/>
                    <a:pt x="446" y="465"/>
                  </a:cubicBezTo>
                  <a:cubicBezTo>
                    <a:pt x="445" y="465"/>
                    <a:pt x="444" y="466"/>
                    <a:pt x="444" y="467"/>
                  </a:cubicBezTo>
                  <a:close/>
                  <a:moveTo>
                    <a:pt x="444" y="486"/>
                  </a:moveTo>
                  <a:cubicBezTo>
                    <a:pt x="444" y="486"/>
                    <a:pt x="445" y="487"/>
                    <a:pt x="446" y="487"/>
                  </a:cubicBezTo>
                  <a:cubicBezTo>
                    <a:pt x="446" y="487"/>
                    <a:pt x="447" y="486"/>
                    <a:pt x="447" y="486"/>
                  </a:cubicBezTo>
                  <a:cubicBezTo>
                    <a:pt x="447" y="485"/>
                    <a:pt x="446" y="485"/>
                    <a:pt x="446" y="485"/>
                  </a:cubicBezTo>
                  <a:cubicBezTo>
                    <a:pt x="445" y="485"/>
                    <a:pt x="444" y="485"/>
                    <a:pt x="444" y="486"/>
                  </a:cubicBezTo>
                  <a:close/>
                  <a:moveTo>
                    <a:pt x="445" y="505"/>
                  </a:moveTo>
                  <a:cubicBezTo>
                    <a:pt x="445" y="505"/>
                    <a:pt x="445" y="506"/>
                    <a:pt x="446" y="506"/>
                  </a:cubicBezTo>
                  <a:cubicBezTo>
                    <a:pt x="446" y="506"/>
                    <a:pt x="447" y="505"/>
                    <a:pt x="447" y="505"/>
                  </a:cubicBezTo>
                  <a:cubicBezTo>
                    <a:pt x="447" y="504"/>
                    <a:pt x="446" y="504"/>
                    <a:pt x="446" y="504"/>
                  </a:cubicBezTo>
                  <a:cubicBezTo>
                    <a:pt x="445" y="504"/>
                    <a:pt x="445" y="504"/>
                    <a:pt x="445" y="505"/>
                  </a:cubicBezTo>
                  <a:close/>
                  <a:moveTo>
                    <a:pt x="445" y="524"/>
                  </a:moveTo>
                  <a:cubicBezTo>
                    <a:pt x="445" y="524"/>
                    <a:pt x="445" y="525"/>
                    <a:pt x="446" y="525"/>
                  </a:cubicBezTo>
                  <a:cubicBezTo>
                    <a:pt x="446" y="525"/>
                    <a:pt x="446" y="524"/>
                    <a:pt x="446" y="524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45" y="523"/>
                    <a:pt x="445" y="523"/>
                    <a:pt x="445" y="524"/>
                  </a:cubicBezTo>
                  <a:close/>
                  <a:moveTo>
                    <a:pt x="445" y="543"/>
                  </a:moveTo>
                  <a:cubicBezTo>
                    <a:pt x="445" y="543"/>
                    <a:pt x="445" y="543"/>
                    <a:pt x="446" y="543"/>
                  </a:cubicBezTo>
                  <a:cubicBezTo>
                    <a:pt x="446" y="543"/>
                    <a:pt x="446" y="543"/>
                    <a:pt x="446" y="543"/>
                  </a:cubicBezTo>
                  <a:cubicBezTo>
                    <a:pt x="446" y="543"/>
                    <a:pt x="446" y="542"/>
                    <a:pt x="446" y="542"/>
                  </a:cubicBezTo>
                  <a:cubicBezTo>
                    <a:pt x="445" y="542"/>
                    <a:pt x="445" y="543"/>
                    <a:pt x="445" y="543"/>
                  </a:cubicBezTo>
                  <a:close/>
                  <a:moveTo>
                    <a:pt x="446" y="562"/>
                  </a:moveTo>
                  <a:cubicBezTo>
                    <a:pt x="446" y="562"/>
                    <a:pt x="446" y="562"/>
                    <a:pt x="446" y="562"/>
                  </a:cubicBezTo>
                  <a:cubicBezTo>
                    <a:pt x="446" y="562"/>
                    <a:pt x="446" y="562"/>
                    <a:pt x="446" y="562"/>
                  </a:cubicBezTo>
                  <a:cubicBezTo>
                    <a:pt x="445" y="562"/>
                    <a:pt x="445" y="562"/>
                    <a:pt x="445" y="562"/>
                  </a:cubicBezTo>
                  <a:cubicBezTo>
                    <a:pt x="445" y="562"/>
                    <a:pt x="445" y="562"/>
                    <a:pt x="446" y="562"/>
                  </a:cubicBezTo>
                  <a:close/>
                  <a:moveTo>
                    <a:pt x="446" y="581"/>
                  </a:moveTo>
                  <a:cubicBezTo>
                    <a:pt x="446" y="581"/>
                    <a:pt x="446" y="581"/>
                    <a:pt x="446" y="581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5" y="581"/>
                    <a:pt x="445" y="581"/>
                    <a:pt x="445" y="581"/>
                  </a:cubicBezTo>
                  <a:cubicBezTo>
                    <a:pt x="445" y="581"/>
                    <a:pt x="445" y="581"/>
                    <a:pt x="446" y="581"/>
                  </a:cubicBezTo>
                  <a:close/>
                  <a:moveTo>
                    <a:pt x="426" y="7"/>
                  </a:moveTo>
                  <a:cubicBezTo>
                    <a:pt x="430" y="7"/>
                    <a:pt x="433" y="4"/>
                    <a:pt x="433" y="1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0"/>
                    <a:pt x="420" y="0"/>
                    <a:pt x="420" y="1"/>
                  </a:cubicBezTo>
                  <a:cubicBezTo>
                    <a:pt x="420" y="4"/>
                    <a:pt x="423" y="7"/>
                    <a:pt x="426" y="7"/>
                  </a:cubicBezTo>
                  <a:close/>
                  <a:moveTo>
                    <a:pt x="426" y="13"/>
                  </a:moveTo>
                  <a:cubicBezTo>
                    <a:pt x="423" y="13"/>
                    <a:pt x="420" y="16"/>
                    <a:pt x="420" y="20"/>
                  </a:cubicBezTo>
                  <a:cubicBezTo>
                    <a:pt x="420" y="23"/>
                    <a:pt x="423" y="26"/>
                    <a:pt x="426" y="26"/>
                  </a:cubicBezTo>
                  <a:cubicBezTo>
                    <a:pt x="430" y="26"/>
                    <a:pt x="433" y="23"/>
                    <a:pt x="433" y="20"/>
                  </a:cubicBezTo>
                  <a:cubicBezTo>
                    <a:pt x="433" y="16"/>
                    <a:pt x="430" y="13"/>
                    <a:pt x="426" y="13"/>
                  </a:cubicBezTo>
                  <a:close/>
                  <a:moveTo>
                    <a:pt x="433" y="39"/>
                  </a:moveTo>
                  <a:cubicBezTo>
                    <a:pt x="433" y="35"/>
                    <a:pt x="430" y="32"/>
                    <a:pt x="426" y="32"/>
                  </a:cubicBezTo>
                  <a:cubicBezTo>
                    <a:pt x="423" y="32"/>
                    <a:pt x="420" y="35"/>
                    <a:pt x="420" y="39"/>
                  </a:cubicBezTo>
                  <a:cubicBezTo>
                    <a:pt x="420" y="42"/>
                    <a:pt x="423" y="45"/>
                    <a:pt x="426" y="45"/>
                  </a:cubicBezTo>
                  <a:cubicBezTo>
                    <a:pt x="430" y="45"/>
                    <a:pt x="433" y="42"/>
                    <a:pt x="433" y="39"/>
                  </a:cubicBezTo>
                  <a:close/>
                  <a:moveTo>
                    <a:pt x="433" y="58"/>
                  </a:moveTo>
                  <a:cubicBezTo>
                    <a:pt x="433" y="54"/>
                    <a:pt x="430" y="51"/>
                    <a:pt x="426" y="51"/>
                  </a:cubicBezTo>
                  <a:cubicBezTo>
                    <a:pt x="423" y="51"/>
                    <a:pt x="420" y="54"/>
                    <a:pt x="420" y="58"/>
                  </a:cubicBezTo>
                  <a:cubicBezTo>
                    <a:pt x="420" y="61"/>
                    <a:pt x="423" y="64"/>
                    <a:pt x="426" y="64"/>
                  </a:cubicBezTo>
                  <a:cubicBezTo>
                    <a:pt x="430" y="64"/>
                    <a:pt x="433" y="61"/>
                    <a:pt x="433" y="58"/>
                  </a:cubicBezTo>
                  <a:close/>
                  <a:moveTo>
                    <a:pt x="433" y="77"/>
                  </a:moveTo>
                  <a:cubicBezTo>
                    <a:pt x="433" y="73"/>
                    <a:pt x="430" y="70"/>
                    <a:pt x="426" y="70"/>
                  </a:cubicBezTo>
                  <a:cubicBezTo>
                    <a:pt x="423" y="70"/>
                    <a:pt x="420" y="73"/>
                    <a:pt x="420" y="77"/>
                  </a:cubicBezTo>
                  <a:cubicBezTo>
                    <a:pt x="420" y="80"/>
                    <a:pt x="423" y="83"/>
                    <a:pt x="426" y="83"/>
                  </a:cubicBezTo>
                  <a:cubicBezTo>
                    <a:pt x="430" y="83"/>
                    <a:pt x="433" y="80"/>
                    <a:pt x="433" y="77"/>
                  </a:cubicBezTo>
                  <a:close/>
                  <a:moveTo>
                    <a:pt x="433" y="96"/>
                  </a:moveTo>
                  <a:cubicBezTo>
                    <a:pt x="433" y="92"/>
                    <a:pt x="430" y="89"/>
                    <a:pt x="426" y="89"/>
                  </a:cubicBezTo>
                  <a:cubicBezTo>
                    <a:pt x="423" y="89"/>
                    <a:pt x="420" y="92"/>
                    <a:pt x="420" y="96"/>
                  </a:cubicBezTo>
                  <a:cubicBezTo>
                    <a:pt x="420" y="99"/>
                    <a:pt x="423" y="102"/>
                    <a:pt x="426" y="102"/>
                  </a:cubicBezTo>
                  <a:cubicBezTo>
                    <a:pt x="430" y="102"/>
                    <a:pt x="433" y="99"/>
                    <a:pt x="433" y="96"/>
                  </a:cubicBezTo>
                  <a:close/>
                  <a:moveTo>
                    <a:pt x="426" y="108"/>
                  </a:moveTo>
                  <a:cubicBezTo>
                    <a:pt x="423" y="108"/>
                    <a:pt x="420" y="111"/>
                    <a:pt x="420" y="115"/>
                  </a:cubicBezTo>
                  <a:cubicBezTo>
                    <a:pt x="420" y="118"/>
                    <a:pt x="423" y="121"/>
                    <a:pt x="426" y="121"/>
                  </a:cubicBezTo>
                  <a:cubicBezTo>
                    <a:pt x="430" y="121"/>
                    <a:pt x="433" y="118"/>
                    <a:pt x="433" y="115"/>
                  </a:cubicBezTo>
                  <a:cubicBezTo>
                    <a:pt x="433" y="111"/>
                    <a:pt x="430" y="108"/>
                    <a:pt x="426" y="108"/>
                  </a:cubicBezTo>
                  <a:close/>
                  <a:moveTo>
                    <a:pt x="426" y="128"/>
                  </a:moveTo>
                  <a:cubicBezTo>
                    <a:pt x="423" y="128"/>
                    <a:pt x="420" y="130"/>
                    <a:pt x="420" y="134"/>
                  </a:cubicBezTo>
                  <a:cubicBezTo>
                    <a:pt x="420" y="137"/>
                    <a:pt x="423" y="140"/>
                    <a:pt x="426" y="140"/>
                  </a:cubicBezTo>
                  <a:cubicBezTo>
                    <a:pt x="430" y="140"/>
                    <a:pt x="433" y="137"/>
                    <a:pt x="433" y="134"/>
                  </a:cubicBezTo>
                  <a:cubicBezTo>
                    <a:pt x="433" y="130"/>
                    <a:pt x="430" y="128"/>
                    <a:pt x="426" y="128"/>
                  </a:cubicBezTo>
                  <a:close/>
                  <a:moveTo>
                    <a:pt x="432" y="153"/>
                  </a:moveTo>
                  <a:cubicBezTo>
                    <a:pt x="432" y="149"/>
                    <a:pt x="430" y="147"/>
                    <a:pt x="426" y="147"/>
                  </a:cubicBezTo>
                  <a:cubicBezTo>
                    <a:pt x="423" y="147"/>
                    <a:pt x="421" y="149"/>
                    <a:pt x="421" y="153"/>
                  </a:cubicBezTo>
                  <a:cubicBezTo>
                    <a:pt x="421" y="156"/>
                    <a:pt x="423" y="159"/>
                    <a:pt x="426" y="159"/>
                  </a:cubicBezTo>
                  <a:cubicBezTo>
                    <a:pt x="430" y="159"/>
                    <a:pt x="432" y="156"/>
                    <a:pt x="432" y="153"/>
                  </a:cubicBezTo>
                  <a:close/>
                  <a:moveTo>
                    <a:pt x="432" y="172"/>
                  </a:moveTo>
                  <a:cubicBezTo>
                    <a:pt x="432" y="169"/>
                    <a:pt x="430" y="166"/>
                    <a:pt x="426" y="166"/>
                  </a:cubicBezTo>
                  <a:cubicBezTo>
                    <a:pt x="423" y="166"/>
                    <a:pt x="421" y="169"/>
                    <a:pt x="421" y="172"/>
                  </a:cubicBezTo>
                  <a:cubicBezTo>
                    <a:pt x="421" y="175"/>
                    <a:pt x="423" y="178"/>
                    <a:pt x="426" y="178"/>
                  </a:cubicBezTo>
                  <a:cubicBezTo>
                    <a:pt x="430" y="178"/>
                    <a:pt x="432" y="175"/>
                    <a:pt x="432" y="172"/>
                  </a:cubicBezTo>
                  <a:close/>
                  <a:moveTo>
                    <a:pt x="432" y="191"/>
                  </a:moveTo>
                  <a:cubicBezTo>
                    <a:pt x="432" y="188"/>
                    <a:pt x="430" y="185"/>
                    <a:pt x="426" y="185"/>
                  </a:cubicBezTo>
                  <a:cubicBezTo>
                    <a:pt x="423" y="185"/>
                    <a:pt x="421" y="188"/>
                    <a:pt x="421" y="191"/>
                  </a:cubicBezTo>
                  <a:cubicBezTo>
                    <a:pt x="421" y="194"/>
                    <a:pt x="423" y="196"/>
                    <a:pt x="426" y="196"/>
                  </a:cubicBezTo>
                  <a:cubicBezTo>
                    <a:pt x="430" y="196"/>
                    <a:pt x="432" y="194"/>
                    <a:pt x="432" y="191"/>
                  </a:cubicBezTo>
                  <a:close/>
                  <a:moveTo>
                    <a:pt x="432" y="210"/>
                  </a:moveTo>
                  <a:cubicBezTo>
                    <a:pt x="432" y="207"/>
                    <a:pt x="429" y="204"/>
                    <a:pt x="426" y="204"/>
                  </a:cubicBezTo>
                  <a:cubicBezTo>
                    <a:pt x="424" y="204"/>
                    <a:pt x="421" y="207"/>
                    <a:pt x="421" y="210"/>
                  </a:cubicBezTo>
                  <a:cubicBezTo>
                    <a:pt x="421" y="213"/>
                    <a:pt x="424" y="215"/>
                    <a:pt x="426" y="215"/>
                  </a:cubicBezTo>
                  <a:cubicBezTo>
                    <a:pt x="429" y="215"/>
                    <a:pt x="432" y="213"/>
                    <a:pt x="432" y="210"/>
                  </a:cubicBezTo>
                  <a:close/>
                  <a:moveTo>
                    <a:pt x="432" y="229"/>
                  </a:moveTo>
                  <a:cubicBezTo>
                    <a:pt x="432" y="226"/>
                    <a:pt x="429" y="224"/>
                    <a:pt x="426" y="224"/>
                  </a:cubicBezTo>
                  <a:cubicBezTo>
                    <a:pt x="424" y="224"/>
                    <a:pt x="421" y="226"/>
                    <a:pt x="421" y="229"/>
                  </a:cubicBezTo>
                  <a:cubicBezTo>
                    <a:pt x="421" y="232"/>
                    <a:pt x="424" y="234"/>
                    <a:pt x="426" y="234"/>
                  </a:cubicBezTo>
                  <a:cubicBezTo>
                    <a:pt x="429" y="234"/>
                    <a:pt x="432" y="232"/>
                    <a:pt x="432" y="229"/>
                  </a:cubicBezTo>
                  <a:close/>
                  <a:moveTo>
                    <a:pt x="422" y="248"/>
                  </a:moveTo>
                  <a:cubicBezTo>
                    <a:pt x="422" y="251"/>
                    <a:pt x="424" y="253"/>
                    <a:pt x="426" y="253"/>
                  </a:cubicBezTo>
                  <a:cubicBezTo>
                    <a:pt x="429" y="253"/>
                    <a:pt x="431" y="251"/>
                    <a:pt x="431" y="248"/>
                  </a:cubicBezTo>
                  <a:cubicBezTo>
                    <a:pt x="431" y="245"/>
                    <a:pt x="429" y="243"/>
                    <a:pt x="426" y="243"/>
                  </a:cubicBezTo>
                  <a:cubicBezTo>
                    <a:pt x="424" y="243"/>
                    <a:pt x="422" y="245"/>
                    <a:pt x="422" y="248"/>
                  </a:cubicBezTo>
                  <a:close/>
                  <a:moveTo>
                    <a:pt x="422" y="267"/>
                  </a:moveTo>
                  <a:cubicBezTo>
                    <a:pt x="422" y="270"/>
                    <a:pt x="424" y="272"/>
                    <a:pt x="426" y="272"/>
                  </a:cubicBezTo>
                  <a:cubicBezTo>
                    <a:pt x="429" y="272"/>
                    <a:pt x="431" y="270"/>
                    <a:pt x="431" y="267"/>
                  </a:cubicBezTo>
                  <a:cubicBezTo>
                    <a:pt x="431" y="264"/>
                    <a:pt x="429" y="262"/>
                    <a:pt x="426" y="262"/>
                  </a:cubicBezTo>
                  <a:cubicBezTo>
                    <a:pt x="424" y="262"/>
                    <a:pt x="422" y="264"/>
                    <a:pt x="422" y="267"/>
                  </a:cubicBezTo>
                  <a:close/>
                  <a:moveTo>
                    <a:pt x="422" y="286"/>
                  </a:moveTo>
                  <a:cubicBezTo>
                    <a:pt x="422" y="288"/>
                    <a:pt x="424" y="290"/>
                    <a:pt x="426" y="290"/>
                  </a:cubicBezTo>
                  <a:cubicBezTo>
                    <a:pt x="429" y="290"/>
                    <a:pt x="431" y="288"/>
                    <a:pt x="431" y="286"/>
                  </a:cubicBezTo>
                  <a:cubicBezTo>
                    <a:pt x="431" y="284"/>
                    <a:pt x="429" y="282"/>
                    <a:pt x="426" y="282"/>
                  </a:cubicBezTo>
                  <a:cubicBezTo>
                    <a:pt x="424" y="282"/>
                    <a:pt x="422" y="284"/>
                    <a:pt x="422" y="286"/>
                  </a:cubicBezTo>
                  <a:close/>
                  <a:moveTo>
                    <a:pt x="422" y="305"/>
                  </a:moveTo>
                  <a:cubicBezTo>
                    <a:pt x="422" y="307"/>
                    <a:pt x="424" y="309"/>
                    <a:pt x="426" y="309"/>
                  </a:cubicBezTo>
                  <a:cubicBezTo>
                    <a:pt x="429" y="309"/>
                    <a:pt x="431" y="307"/>
                    <a:pt x="431" y="305"/>
                  </a:cubicBezTo>
                  <a:cubicBezTo>
                    <a:pt x="431" y="303"/>
                    <a:pt x="429" y="301"/>
                    <a:pt x="426" y="301"/>
                  </a:cubicBezTo>
                  <a:cubicBezTo>
                    <a:pt x="424" y="301"/>
                    <a:pt x="422" y="303"/>
                    <a:pt x="422" y="305"/>
                  </a:cubicBezTo>
                  <a:close/>
                  <a:moveTo>
                    <a:pt x="423" y="324"/>
                  </a:moveTo>
                  <a:cubicBezTo>
                    <a:pt x="423" y="326"/>
                    <a:pt x="424" y="328"/>
                    <a:pt x="426" y="328"/>
                  </a:cubicBezTo>
                  <a:cubicBezTo>
                    <a:pt x="429" y="328"/>
                    <a:pt x="430" y="326"/>
                    <a:pt x="430" y="324"/>
                  </a:cubicBezTo>
                  <a:cubicBezTo>
                    <a:pt x="430" y="322"/>
                    <a:pt x="429" y="320"/>
                    <a:pt x="426" y="320"/>
                  </a:cubicBezTo>
                  <a:cubicBezTo>
                    <a:pt x="424" y="320"/>
                    <a:pt x="423" y="322"/>
                    <a:pt x="423" y="324"/>
                  </a:cubicBezTo>
                  <a:close/>
                  <a:moveTo>
                    <a:pt x="423" y="343"/>
                  </a:moveTo>
                  <a:cubicBezTo>
                    <a:pt x="423" y="345"/>
                    <a:pt x="425" y="347"/>
                    <a:pt x="426" y="347"/>
                  </a:cubicBezTo>
                  <a:cubicBezTo>
                    <a:pt x="428" y="347"/>
                    <a:pt x="430" y="345"/>
                    <a:pt x="430" y="343"/>
                  </a:cubicBezTo>
                  <a:cubicBezTo>
                    <a:pt x="430" y="341"/>
                    <a:pt x="428" y="340"/>
                    <a:pt x="426" y="340"/>
                  </a:cubicBezTo>
                  <a:cubicBezTo>
                    <a:pt x="425" y="340"/>
                    <a:pt x="423" y="341"/>
                    <a:pt x="423" y="343"/>
                  </a:cubicBezTo>
                  <a:close/>
                  <a:moveTo>
                    <a:pt x="423" y="362"/>
                  </a:moveTo>
                  <a:cubicBezTo>
                    <a:pt x="423" y="364"/>
                    <a:pt x="425" y="365"/>
                    <a:pt x="426" y="365"/>
                  </a:cubicBezTo>
                  <a:cubicBezTo>
                    <a:pt x="428" y="365"/>
                    <a:pt x="430" y="364"/>
                    <a:pt x="430" y="362"/>
                  </a:cubicBezTo>
                  <a:cubicBezTo>
                    <a:pt x="430" y="360"/>
                    <a:pt x="428" y="359"/>
                    <a:pt x="426" y="359"/>
                  </a:cubicBezTo>
                  <a:cubicBezTo>
                    <a:pt x="425" y="359"/>
                    <a:pt x="423" y="360"/>
                    <a:pt x="423" y="362"/>
                  </a:cubicBezTo>
                  <a:close/>
                  <a:moveTo>
                    <a:pt x="424" y="381"/>
                  </a:moveTo>
                  <a:cubicBezTo>
                    <a:pt x="424" y="383"/>
                    <a:pt x="425" y="384"/>
                    <a:pt x="426" y="384"/>
                  </a:cubicBezTo>
                  <a:cubicBezTo>
                    <a:pt x="428" y="384"/>
                    <a:pt x="429" y="383"/>
                    <a:pt x="429" y="381"/>
                  </a:cubicBezTo>
                  <a:cubicBezTo>
                    <a:pt x="429" y="380"/>
                    <a:pt x="428" y="378"/>
                    <a:pt x="426" y="378"/>
                  </a:cubicBezTo>
                  <a:cubicBezTo>
                    <a:pt x="425" y="378"/>
                    <a:pt x="424" y="380"/>
                    <a:pt x="424" y="381"/>
                  </a:cubicBezTo>
                  <a:close/>
                  <a:moveTo>
                    <a:pt x="424" y="400"/>
                  </a:moveTo>
                  <a:cubicBezTo>
                    <a:pt x="424" y="402"/>
                    <a:pt x="425" y="403"/>
                    <a:pt x="426" y="403"/>
                  </a:cubicBezTo>
                  <a:cubicBezTo>
                    <a:pt x="428" y="403"/>
                    <a:pt x="429" y="402"/>
                    <a:pt x="429" y="400"/>
                  </a:cubicBezTo>
                  <a:cubicBezTo>
                    <a:pt x="429" y="399"/>
                    <a:pt x="428" y="397"/>
                    <a:pt x="426" y="397"/>
                  </a:cubicBezTo>
                  <a:cubicBezTo>
                    <a:pt x="425" y="397"/>
                    <a:pt x="424" y="399"/>
                    <a:pt x="424" y="400"/>
                  </a:cubicBezTo>
                  <a:close/>
                  <a:moveTo>
                    <a:pt x="424" y="419"/>
                  </a:moveTo>
                  <a:cubicBezTo>
                    <a:pt x="424" y="421"/>
                    <a:pt x="425" y="422"/>
                    <a:pt x="426" y="422"/>
                  </a:cubicBezTo>
                  <a:cubicBezTo>
                    <a:pt x="428" y="422"/>
                    <a:pt x="429" y="421"/>
                    <a:pt x="429" y="419"/>
                  </a:cubicBezTo>
                  <a:cubicBezTo>
                    <a:pt x="429" y="418"/>
                    <a:pt x="428" y="417"/>
                    <a:pt x="426" y="417"/>
                  </a:cubicBezTo>
                  <a:cubicBezTo>
                    <a:pt x="425" y="417"/>
                    <a:pt x="424" y="418"/>
                    <a:pt x="424" y="419"/>
                  </a:cubicBezTo>
                  <a:close/>
                  <a:moveTo>
                    <a:pt x="424" y="438"/>
                  </a:moveTo>
                  <a:cubicBezTo>
                    <a:pt x="424" y="439"/>
                    <a:pt x="425" y="440"/>
                    <a:pt x="426" y="440"/>
                  </a:cubicBezTo>
                  <a:cubicBezTo>
                    <a:pt x="428" y="440"/>
                    <a:pt x="429" y="439"/>
                    <a:pt x="429" y="438"/>
                  </a:cubicBezTo>
                  <a:cubicBezTo>
                    <a:pt x="429" y="437"/>
                    <a:pt x="428" y="436"/>
                    <a:pt x="426" y="436"/>
                  </a:cubicBezTo>
                  <a:cubicBezTo>
                    <a:pt x="425" y="436"/>
                    <a:pt x="424" y="437"/>
                    <a:pt x="424" y="438"/>
                  </a:cubicBezTo>
                  <a:close/>
                  <a:moveTo>
                    <a:pt x="425" y="457"/>
                  </a:moveTo>
                  <a:cubicBezTo>
                    <a:pt x="425" y="458"/>
                    <a:pt x="425" y="459"/>
                    <a:pt x="426" y="459"/>
                  </a:cubicBezTo>
                  <a:cubicBezTo>
                    <a:pt x="428" y="459"/>
                    <a:pt x="428" y="458"/>
                    <a:pt x="428" y="457"/>
                  </a:cubicBezTo>
                  <a:cubicBezTo>
                    <a:pt x="428" y="456"/>
                    <a:pt x="428" y="455"/>
                    <a:pt x="426" y="455"/>
                  </a:cubicBezTo>
                  <a:cubicBezTo>
                    <a:pt x="425" y="455"/>
                    <a:pt x="425" y="456"/>
                    <a:pt x="425" y="457"/>
                  </a:cubicBezTo>
                  <a:close/>
                  <a:moveTo>
                    <a:pt x="425" y="476"/>
                  </a:moveTo>
                  <a:cubicBezTo>
                    <a:pt x="425" y="477"/>
                    <a:pt x="426" y="478"/>
                    <a:pt x="426" y="478"/>
                  </a:cubicBezTo>
                  <a:cubicBezTo>
                    <a:pt x="427" y="478"/>
                    <a:pt x="428" y="477"/>
                    <a:pt x="428" y="476"/>
                  </a:cubicBezTo>
                  <a:cubicBezTo>
                    <a:pt x="428" y="475"/>
                    <a:pt x="427" y="475"/>
                    <a:pt x="426" y="475"/>
                  </a:cubicBezTo>
                  <a:cubicBezTo>
                    <a:pt x="426" y="475"/>
                    <a:pt x="425" y="475"/>
                    <a:pt x="425" y="476"/>
                  </a:cubicBezTo>
                  <a:close/>
                  <a:moveTo>
                    <a:pt x="425" y="495"/>
                  </a:moveTo>
                  <a:cubicBezTo>
                    <a:pt x="425" y="496"/>
                    <a:pt x="426" y="497"/>
                    <a:pt x="426" y="497"/>
                  </a:cubicBezTo>
                  <a:cubicBezTo>
                    <a:pt x="427" y="497"/>
                    <a:pt x="428" y="496"/>
                    <a:pt x="428" y="495"/>
                  </a:cubicBezTo>
                  <a:cubicBezTo>
                    <a:pt x="428" y="495"/>
                    <a:pt x="427" y="494"/>
                    <a:pt x="426" y="494"/>
                  </a:cubicBezTo>
                  <a:cubicBezTo>
                    <a:pt x="426" y="494"/>
                    <a:pt x="425" y="495"/>
                    <a:pt x="425" y="495"/>
                  </a:cubicBezTo>
                  <a:close/>
                  <a:moveTo>
                    <a:pt x="425" y="514"/>
                  </a:moveTo>
                  <a:cubicBezTo>
                    <a:pt x="425" y="515"/>
                    <a:pt x="426" y="515"/>
                    <a:pt x="426" y="515"/>
                  </a:cubicBezTo>
                  <a:cubicBezTo>
                    <a:pt x="427" y="515"/>
                    <a:pt x="428" y="515"/>
                    <a:pt x="428" y="514"/>
                  </a:cubicBezTo>
                  <a:cubicBezTo>
                    <a:pt x="428" y="514"/>
                    <a:pt x="427" y="513"/>
                    <a:pt x="426" y="513"/>
                  </a:cubicBezTo>
                  <a:cubicBezTo>
                    <a:pt x="426" y="513"/>
                    <a:pt x="425" y="514"/>
                    <a:pt x="425" y="514"/>
                  </a:cubicBezTo>
                  <a:close/>
                  <a:moveTo>
                    <a:pt x="426" y="533"/>
                  </a:moveTo>
                  <a:cubicBezTo>
                    <a:pt x="426" y="534"/>
                    <a:pt x="426" y="534"/>
                    <a:pt x="426" y="534"/>
                  </a:cubicBezTo>
                  <a:cubicBezTo>
                    <a:pt x="427" y="534"/>
                    <a:pt x="427" y="534"/>
                    <a:pt x="427" y="533"/>
                  </a:cubicBezTo>
                  <a:cubicBezTo>
                    <a:pt x="427" y="533"/>
                    <a:pt x="427" y="533"/>
                    <a:pt x="426" y="533"/>
                  </a:cubicBezTo>
                  <a:cubicBezTo>
                    <a:pt x="426" y="533"/>
                    <a:pt x="426" y="533"/>
                    <a:pt x="426" y="533"/>
                  </a:cubicBezTo>
                  <a:close/>
                  <a:moveTo>
                    <a:pt x="426" y="552"/>
                  </a:moveTo>
                  <a:cubicBezTo>
                    <a:pt x="426" y="553"/>
                    <a:pt x="426" y="553"/>
                    <a:pt x="426" y="553"/>
                  </a:cubicBezTo>
                  <a:cubicBezTo>
                    <a:pt x="427" y="553"/>
                    <a:pt x="427" y="553"/>
                    <a:pt x="427" y="552"/>
                  </a:cubicBezTo>
                  <a:cubicBezTo>
                    <a:pt x="427" y="552"/>
                    <a:pt x="427" y="552"/>
                    <a:pt x="426" y="552"/>
                  </a:cubicBezTo>
                  <a:cubicBezTo>
                    <a:pt x="426" y="552"/>
                    <a:pt x="426" y="552"/>
                    <a:pt x="426" y="552"/>
                  </a:cubicBezTo>
                  <a:close/>
                  <a:moveTo>
                    <a:pt x="426" y="571"/>
                  </a:moveTo>
                  <a:cubicBezTo>
                    <a:pt x="426" y="572"/>
                    <a:pt x="426" y="572"/>
                    <a:pt x="426" y="572"/>
                  </a:cubicBezTo>
                  <a:cubicBezTo>
                    <a:pt x="427" y="572"/>
                    <a:pt x="427" y="572"/>
                    <a:pt x="427" y="571"/>
                  </a:cubicBezTo>
                  <a:cubicBezTo>
                    <a:pt x="427" y="571"/>
                    <a:pt x="427" y="571"/>
                    <a:pt x="426" y="571"/>
                  </a:cubicBezTo>
                  <a:cubicBezTo>
                    <a:pt x="426" y="571"/>
                    <a:pt x="426" y="571"/>
                    <a:pt x="426" y="571"/>
                  </a:cubicBezTo>
                  <a:close/>
                  <a:moveTo>
                    <a:pt x="426" y="591"/>
                  </a:moveTo>
                  <a:cubicBezTo>
                    <a:pt x="427" y="591"/>
                    <a:pt x="427" y="591"/>
                    <a:pt x="427" y="591"/>
                  </a:cubicBezTo>
                  <a:cubicBezTo>
                    <a:pt x="427" y="590"/>
                    <a:pt x="427" y="590"/>
                    <a:pt x="426" y="590"/>
                  </a:cubicBezTo>
                  <a:cubicBezTo>
                    <a:pt x="426" y="590"/>
                    <a:pt x="426" y="590"/>
                    <a:pt x="426" y="591"/>
                  </a:cubicBezTo>
                  <a:cubicBezTo>
                    <a:pt x="426" y="591"/>
                    <a:pt x="426" y="591"/>
                    <a:pt x="426" y="591"/>
                  </a:cubicBezTo>
                  <a:close/>
                  <a:moveTo>
                    <a:pt x="407" y="3"/>
                  </a:moveTo>
                  <a:cubicBezTo>
                    <a:pt x="403" y="3"/>
                    <a:pt x="400" y="6"/>
                    <a:pt x="400" y="10"/>
                  </a:cubicBezTo>
                  <a:cubicBezTo>
                    <a:pt x="400" y="14"/>
                    <a:pt x="403" y="17"/>
                    <a:pt x="407" y="17"/>
                  </a:cubicBezTo>
                  <a:cubicBezTo>
                    <a:pt x="411" y="17"/>
                    <a:pt x="415" y="14"/>
                    <a:pt x="415" y="10"/>
                  </a:cubicBezTo>
                  <a:cubicBezTo>
                    <a:pt x="415" y="6"/>
                    <a:pt x="411" y="3"/>
                    <a:pt x="407" y="3"/>
                  </a:cubicBezTo>
                  <a:close/>
                  <a:moveTo>
                    <a:pt x="407" y="22"/>
                  </a:moveTo>
                  <a:cubicBezTo>
                    <a:pt x="403" y="22"/>
                    <a:pt x="400" y="25"/>
                    <a:pt x="400" y="29"/>
                  </a:cubicBezTo>
                  <a:cubicBezTo>
                    <a:pt x="400" y="33"/>
                    <a:pt x="403" y="36"/>
                    <a:pt x="407" y="36"/>
                  </a:cubicBezTo>
                  <a:cubicBezTo>
                    <a:pt x="411" y="36"/>
                    <a:pt x="415" y="33"/>
                    <a:pt x="415" y="29"/>
                  </a:cubicBezTo>
                  <a:cubicBezTo>
                    <a:pt x="415" y="25"/>
                    <a:pt x="411" y="22"/>
                    <a:pt x="407" y="22"/>
                  </a:cubicBezTo>
                  <a:close/>
                  <a:moveTo>
                    <a:pt x="407" y="41"/>
                  </a:moveTo>
                  <a:cubicBezTo>
                    <a:pt x="404" y="41"/>
                    <a:pt x="400" y="44"/>
                    <a:pt x="400" y="48"/>
                  </a:cubicBezTo>
                  <a:cubicBezTo>
                    <a:pt x="400" y="52"/>
                    <a:pt x="404" y="55"/>
                    <a:pt x="407" y="55"/>
                  </a:cubicBezTo>
                  <a:cubicBezTo>
                    <a:pt x="411" y="55"/>
                    <a:pt x="415" y="52"/>
                    <a:pt x="415" y="48"/>
                  </a:cubicBezTo>
                  <a:cubicBezTo>
                    <a:pt x="415" y="44"/>
                    <a:pt x="411" y="41"/>
                    <a:pt x="407" y="41"/>
                  </a:cubicBezTo>
                  <a:close/>
                  <a:moveTo>
                    <a:pt x="407" y="60"/>
                  </a:moveTo>
                  <a:cubicBezTo>
                    <a:pt x="404" y="60"/>
                    <a:pt x="401" y="63"/>
                    <a:pt x="401" y="67"/>
                  </a:cubicBezTo>
                  <a:cubicBezTo>
                    <a:pt x="401" y="71"/>
                    <a:pt x="404" y="74"/>
                    <a:pt x="407" y="74"/>
                  </a:cubicBezTo>
                  <a:cubicBezTo>
                    <a:pt x="411" y="74"/>
                    <a:pt x="414" y="71"/>
                    <a:pt x="414" y="67"/>
                  </a:cubicBezTo>
                  <a:cubicBezTo>
                    <a:pt x="414" y="63"/>
                    <a:pt x="411" y="60"/>
                    <a:pt x="407" y="60"/>
                  </a:cubicBezTo>
                  <a:close/>
                  <a:moveTo>
                    <a:pt x="407" y="79"/>
                  </a:moveTo>
                  <a:cubicBezTo>
                    <a:pt x="404" y="79"/>
                    <a:pt x="401" y="82"/>
                    <a:pt x="401" y="86"/>
                  </a:cubicBezTo>
                  <a:cubicBezTo>
                    <a:pt x="401" y="90"/>
                    <a:pt x="404" y="93"/>
                    <a:pt x="407" y="93"/>
                  </a:cubicBezTo>
                  <a:cubicBezTo>
                    <a:pt x="411" y="93"/>
                    <a:pt x="414" y="90"/>
                    <a:pt x="414" y="86"/>
                  </a:cubicBezTo>
                  <a:cubicBezTo>
                    <a:pt x="414" y="82"/>
                    <a:pt x="411" y="79"/>
                    <a:pt x="407" y="79"/>
                  </a:cubicBezTo>
                  <a:close/>
                  <a:moveTo>
                    <a:pt x="414" y="105"/>
                  </a:moveTo>
                  <a:cubicBezTo>
                    <a:pt x="414" y="101"/>
                    <a:pt x="411" y="98"/>
                    <a:pt x="407" y="98"/>
                  </a:cubicBezTo>
                  <a:cubicBezTo>
                    <a:pt x="404" y="98"/>
                    <a:pt x="401" y="101"/>
                    <a:pt x="401" y="105"/>
                  </a:cubicBezTo>
                  <a:cubicBezTo>
                    <a:pt x="401" y="109"/>
                    <a:pt x="404" y="112"/>
                    <a:pt x="407" y="112"/>
                  </a:cubicBezTo>
                  <a:cubicBezTo>
                    <a:pt x="411" y="112"/>
                    <a:pt x="414" y="109"/>
                    <a:pt x="414" y="105"/>
                  </a:cubicBezTo>
                  <a:close/>
                  <a:moveTo>
                    <a:pt x="414" y="124"/>
                  </a:moveTo>
                  <a:cubicBezTo>
                    <a:pt x="414" y="121"/>
                    <a:pt x="411" y="118"/>
                    <a:pt x="407" y="118"/>
                  </a:cubicBezTo>
                  <a:cubicBezTo>
                    <a:pt x="404" y="118"/>
                    <a:pt x="401" y="121"/>
                    <a:pt x="401" y="124"/>
                  </a:cubicBezTo>
                  <a:cubicBezTo>
                    <a:pt x="401" y="128"/>
                    <a:pt x="404" y="131"/>
                    <a:pt x="407" y="131"/>
                  </a:cubicBezTo>
                  <a:cubicBezTo>
                    <a:pt x="411" y="131"/>
                    <a:pt x="414" y="128"/>
                    <a:pt x="414" y="124"/>
                  </a:cubicBezTo>
                  <a:close/>
                  <a:moveTo>
                    <a:pt x="414" y="143"/>
                  </a:moveTo>
                  <a:cubicBezTo>
                    <a:pt x="414" y="140"/>
                    <a:pt x="411" y="137"/>
                    <a:pt x="407" y="137"/>
                  </a:cubicBezTo>
                  <a:cubicBezTo>
                    <a:pt x="404" y="137"/>
                    <a:pt x="401" y="140"/>
                    <a:pt x="401" y="143"/>
                  </a:cubicBezTo>
                  <a:cubicBezTo>
                    <a:pt x="401" y="147"/>
                    <a:pt x="404" y="150"/>
                    <a:pt x="407" y="150"/>
                  </a:cubicBezTo>
                  <a:cubicBezTo>
                    <a:pt x="411" y="150"/>
                    <a:pt x="414" y="147"/>
                    <a:pt x="414" y="143"/>
                  </a:cubicBezTo>
                  <a:close/>
                  <a:moveTo>
                    <a:pt x="407" y="156"/>
                  </a:moveTo>
                  <a:cubicBezTo>
                    <a:pt x="404" y="156"/>
                    <a:pt x="401" y="159"/>
                    <a:pt x="401" y="162"/>
                  </a:cubicBezTo>
                  <a:cubicBezTo>
                    <a:pt x="401" y="166"/>
                    <a:pt x="404" y="168"/>
                    <a:pt x="407" y="168"/>
                  </a:cubicBezTo>
                  <a:cubicBezTo>
                    <a:pt x="411" y="168"/>
                    <a:pt x="414" y="166"/>
                    <a:pt x="414" y="162"/>
                  </a:cubicBezTo>
                  <a:cubicBezTo>
                    <a:pt x="414" y="159"/>
                    <a:pt x="411" y="156"/>
                    <a:pt x="407" y="156"/>
                  </a:cubicBezTo>
                  <a:close/>
                  <a:moveTo>
                    <a:pt x="413" y="181"/>
                  </a:moveTo>
                  <a:cubicBezTo>
                    <a:pt x="413" y="178"/>
                    <a:pt x="411" y="175"/>
                    <a:pt x="407" y="175"/>
                  </a:cubicBezTo>
                  <a:cubicBezTo>
                    <a:pt x="404" y="175"/>
                    <a:pt x="402" y="178"/>
                    <a:pt x="402" y="181"/>
                  </a:cubicBezTo>
                  <a:cubicBezTo>
                    <a:pt x="402" y="185"/>
                    <a:pt x="404" y="187"/>
                    <a:pt x="407" y="187"/>
                  </a:cubicBezTo>
                  <a:cubicBezTo>
                    <a:pt x="411" y="187"/>
                    <a:pt x="413" y="185"/>
                    <a:pt x="413" y="181"/>
                  </a:cubicBezTo>
                  <a:close/>
                  <a:moveTo>
                    <a:pt x="413" y="200"/>
                  </a:moveTo>
                  <a:cubicBezTo>
                    <a:pt x="413" y="197"/>
                    <a:pt x="411" y="195"/>
                    <a:pt x="407" y="195"/>
                  </a:cubicBezTo>
                  <a:cubicBezTo>
                    <a:pt x="404" y="195"/>
                    <a:pt x="402" y="197"/>
                    <a:pt x="402" y="200"/>
                  </a:cubicBezTo>
                  <a:cubicBezTo>
                    <a:pt x="402" y="203"/>
                    <a:pt x="404" y="206"/>
                    <a:pt x="407" y="206"/>
                  </a:cubicBezTo>
                  <a:cubicBezTo>
                    <a:pt x="411" y="206"/>
                    <a:pt x="413" y="203"/>
                    <a:pt x="413" y="200"/>
                  </a:cubicBezTo>
                  <a:close/>
                  <a:moveTo>
                    <a:pt x="413" y="219"/>
                  </a:moveTo>
                  <a:cubicBezTo>
                    <a:pt x="413" y="216"/>
                    <a:pt x="410" y="214"/>
                    <a:pt x="407" y="214"/>
                  </a:cubicBezTo>
                  <a:cubicBezTo>
                    <a:pt x="404" y="214"/>
                    <a:pt x="402" y="216"/>
                    <a:pt x="402" y="219"/>
                  </a:cubicBezTo>
                  <a:cubicBezTo>
                    <a:pt x="402" y="222"/>
                    <a:pt x="404" y="225"/>
                    <a:pt x="407" y="225"/>
                  </a:cubicBezTo>
                  <a:cubicBezTo>
                    <a:pt x="410" y="225"/>
                    <a:pt x="413" y="222"/>
                    <a:pt x="413" y="219"/>
                  </a:cubicBezTo>
                  <a:close/>
                  <a:moveTo>
                    <a:pt x="413" y="238"/>
                  </a:moveTo>
                  <a:cubicBezTo>
                    <a:pt x="413" y="236"/>
                    <a:pt x="410" y="233"/>
                    <a:pt x="407" y="233"/>
                  </a:cubicBezTo>
                  <a:cubicBezTo>
                    <a:pt x="405" y="233"/>
                    <a:pt x="402" y="236"/>
                    <a:pt x="402" y="238"/>
                  </a:cubicBezTo>
                  <a:cubicBezTo>
                    <a:pt x="402" y="241"/>
                    <a:pt x="405" y="244"/>
                    <a:pt x="407" y="244"/>
                  </a:cubicBezTo>
                  <a:cubicBezTo>
                    <a:pt x="410" y="244"/>
                    <a:pt x="413" y="241"/>
                    <a:pt x="413" y="238"/>
                  </a:cubicBezTo>
                  <a:close/>
                  <a:moveTo>
                    <a:pt x="412" y="257"/>
                  </a:moveTo>
                  <a:cubicBezTo>
                    <a:pt x="412" y="255"/>
                    <a:pt x="410" y="253"/>
                    <a:pt x="407" y="253"/>
                  </a:cubicBezTo>
                  <a:cubicBezTo>
                    <a:pt x="405" y="253"/>
                    <a:pt x="403" y="255"/>
                    <a:pt x="403" y="257"/>
                  </a:cubicBezTo>
                  <a:cubicBezTo>
                    <a:pt x="403" y="260"/>
                    <a:pt x="405" y="262"/>
                    <a:pt x="407" y="262"/>
                  </a:cubicBezTo>
                  <a:cubicBezTo>
                    <a:pt x="410" y="262"/>
                    <a:pt x="412" y="260"/>
                    <a:pt x="412" y="257"/>
                  </a:cubicBezTo>
                  <a:close/>
                  <a:moveTo>
                    <a:pt x="403" y="276"/>
                  </a:moveTo>
                  <a:cubicBezTo>
                    <a:pt x="403" y="279"/>
                    <a:pt x="405" y="281"/>
                    <a:pt x="407" y="281"/>
                  </a:cubicBezTo>
                  <a:cubicBezTo>
                    <a:pt x="410" y="281"/>
                    <a:pt x="412" y="279"/>
                    <a:pt x="412" y="276"/>
                  </a:cubicBezTo>
                  <a:cubicBezTo>
                    <a:pt x="412" y="274"/>
                    <a:pt x="410" y="272"/>
                    <a:pt x="407" y="272"/>
                  </a:cubicBezTo>
                  <a:cubicBezTo>
                    <a:pt x="405" y="272"/>
                    <a:pt x="403" y="274"/>
                    <a:pt x="403" y="276"/>
                  </a:cubicBezTo>
                  <a:close/>
                  <a:moveTo>
                    <a:pt x="403" y="296"/>
                  </a:moveTo>
                  <a:cubicBezTo>
                    <a:pt x="403" y="298"/>
                    <a:pt x="405" y="300"/>
                    <a:pt x="407" y="300"/>
                  </a:cubicBezTo>
                  <a:cubicBezTo>
                    <a:pt x="410" y="300"/>
                    <a:pt x="412" y="298"/>
                    <a:pt x="412" y="296"/>
                  </a:cubicBezTo>
                  <a:cubicBezTo>
                    <a:pt x="412" y="293"/>
                    <a:pt x="410" y="291"/>
                    <a:pt x="407" y="291"/>
                  </a:cubicBezTo>
                  <a:cubicBezTo>
                    <a:pt x="405" y="291"/>
                    <a:pt x="403" y="293"/>
                    <a:pt x="403" y="296"/>
                  </a:cubicBezTo>
                  <a:close/>
                  <a:moveTo>
                    <a:pt x="403" y="315"/>
                  </a:moveTo>
                  <a:cubicBezTo>
                    <a:pt x="403" y="317"/>
                    <a:pt x="405" y="319"/>
                    <a:pt x="407" y="319"/>
                  </a:cubicBezTo>
                  <a:cubicBezTo>
                    <a:pt x="410" y="319"/>
                    <a:pt x="412" y="317"/>
                    <a:pt x="412" y="315"/>
                  </a:cubicBezTo>
                  <a:cubicBezTo>
                    <a:pt x="412" y="312"/>
                    <a:pt x="410" y="310"/>
                    <a:pt x="407" y="310"/>
                  </a:cubicBezTo>
                  <a:cubicBezTo>
                    <a:pt x="405" y="310"/>
                    <a:pt x="403" y="312"/>
                    <a:pt x="403" y="315"/>
                  </a:cubicBezTo>
                  <a:close/>
                  <a:moveTo>
                    <a:pt x="404" y="334"/>
                  </a:moveTo>
                  <a:cubicBezTo>
                    <a:pt x="404" y="336"/>
                    <a:pt x="405" y="337"/>
                    <a:pt x="407" y="337"/>
                  </a:cubicBezTo>
                  <a:cubicBezTo>
                    <a:pt x="410" y="337"/>
                    <a:pt x="411" y="336"/>
                    <a:pt x="411" y="334"/>
                  </a:cubicBezTo>
                  <a:cubicBezTo>
                    <a:pt x="411" y="331"/>
                    <a:pt x="410" y="330"/>
                    <a:pt x="407" y="330"/>
                  </a:cubicBezTo>
                  <a:cubicBezTo>
                    <a:pt x="405" y="330"/>
                    <a:pt x="404" y="331"/>
                    <a:pt x="404" y="334"/>
                  </a:cubicBezTo>
                  <a:close/>
                  <a:moveTo>
                    <a:pt x="404" y="353"/>
                  </a:moveTo>
                  <a:cubicBezTo>
                    <a:pt x="404" y="355"/>
                    <a:pt x="406" y="356"/>
                    <a:pt x="407" y="356"/>
                  </a:cubicBezTo>
                  <a:cubicBezTo>
                    <a:pt x="409" y="356"/>
                    <a:pt x="411" y="355"/>
                    <a:pt x="411" y="353"/>
                  </a:cubicBezTo>
                  <a:cubicBezTo>
                    <a:pt x="411" y="351"/>
                    <a:pt x="409" y="349"/>
                    <a:pt x="407" y="349"/>
                  </a:cubicBezTo>
                  <a:cubicBezTo>
                    <a:pt x="406" y="349"/>
                    <a:pt x="404" y="351"/>
                    <a:pt x="404" y="353"/>
                  </a:cubicBezTo>
                  <a:close/>
                  <a:moveTo>
                    <a:pt x="404" y="372"/>
                  </a:moveTo>
                  <a:cubicBezTo>
                    <a:pt x="404" y="373"/>
                    <a:pt x="406" y="375"/>
                    <a:pt x="407" y="375"/>
                  </a:cubicBezTo>
                  <a:cubicBezTo>
                    <a:pt x="409" y="375"/>
                    <a:pt x="411" y="373"/>
                    <a:pt x="411" y="372"/>
                  </a:cubicBezTo>
                  <a:cubicBezTo>
                    <a:pt x="411" y="370"/>
                    <a:pt x="409" y="368"/>
                    <a:pt x="407" y="368"/>
                  </a:cubicBezTo>
                  <a:cubicBezTo>
                    <a:pt x="406" y="368"/>
                    <a:pt x="404" y="370"/>
                    <a:pt x="404" y="372"/>
                  </a:cubicBezTo>
                  <a:close/>
                  <a:moveTo>
                    <a:pt x="405" y="391"/>
                  </a:moveTo>
                  <a:cubicBezTo>
                    <a:pt x="405" y="392"/>
                    <a:pt x="406" y="394"/>
                    <a:pt x="407" y="394"/>
                  </a:cubicBezTo>
                  <a:cubicBezTo>
                    <a:pt x="409" y="394"/>
                    <a:pt x="410" y="392"/>
                    <a:pt x="410" y="391"/>
                  </a:cubicBezTo>
                  <a:cubicBezTo>
                    <a:pt x="410" y="389"/>
                    <a:pt x="409" y="388"/>
                    <a:pt x="407" y="388"/>
                  </a:cubicBezTo>
                  <a:cubicBezTo>
                    <a:pt x="406" y="388"/>
                    <a:pt x="405" y="389"/>
                    <a:pt x="405" y="391"/>
                  </a:cubicBezTo>
                  <a:close/>
                  <a:moveTo>
                    <a:pt x="405" y="410"/>
                  </a:moveTo>
                  <a:cubicBezTo>
                    <a:pt x="405" y="411"/>
                    <a:pt x="406" y="412"/>
                    <a:pt x="407" y="412"/>
                  </a:cubicBezTo>
                  <a:cubicBezTo>
                    <a:pt x="409" y="412"/>
                    <a:pt x="410" y="411"/>
                    <a:pt x="410" y="410"/>
                  </a:cubicBezTo>
                  <a:cubicBezTo>
                    <a:pt x="410" y="408"/>
                    <a:pt x="409" y="407"/>
                    <a:pt x="407" y="407"/>
                  </a:cubicBezTo>
                  <a:cubicBezTo>
                    <a:pt x="406" y="407"/>
                    <a:pt x="405" y="408"/>
                    <a:pt x="405" y="410"/>
                  </a:cubicBezTo>
                  <a:close/>
                  <a:moveTo>
                    <a:pt x="405" y="429"/>
                  </a:moveTo>
                  <a:cubicBezTo>
                    <a:pt x="405" y="430"/>
                    <a:pt x="406" y="431"/>
                    <a:pt x="407" y="431"/>
                  </a:cubicBezTo>
                  <a:cubicBezTo>
                    <a:pt x="409" y="431"/>
                    <a:pt x="410" y="430"/>
                    <a:pt x="410" y="429"/>
                  </a:cubicBezTo>
                  <a:cubicBezTo>
                    <a:pt x="410" y="427"/>
                    <a:pt x="409" y="426"/>
                    <a:pt x="407" y="426"/>
                  </a:cubicBezTo>
                  <a:cubicBezTo>
                    <a:pt x="406" y="426"/>
                    <a:pt x="405" y="427"/>
                    <a:pt x="405" y="429"/>
                  </a:cubicBezTo>
                  <a:close/>
                  <a:moveTo>
                    <a:pt x="405" y="448"/>
                  </a:moveTo>
                  <a:cubicBezTo>
                    <a:pt x="405" y="449"/>
                    <a:pt x="406" y="450"/>
                    <a:pt x="407" y="450"/>
                  </a:cubicBezTo>
                  <a:cubicBezTo>
                    <a:pt x="409" y="450"/>
                    <a:pt x="410" y="449"/>
                    <a:pt x="410" y="448"/>
                  </a:cubicBezTo>
                  <a:cubicBezTo>
                    <a:pt x="410" y="447"/>
                    <a:pt x="409" y="446"/>
                    <a:pt x="407" y="446"/>
                  </a:cubicBezTo>
                  <a:cubicBezTo>
                    <a:pt x="406" y="446"/>
                    <a:pt x="405" y="447"/>
                    <a:pt x="405" y="448"/>
                  </a:cubicBezTo>
                  <a:close/>
                  <a:moveTo>
                    <a:pt x="406" y="467"/>
                  </a:moveTo>
                  <a:cubicBezTo>
                    <a:pt x="406" y="468"/>
                    <a:pt x="406" y="469"/>
                    <a:pt x="407" y="469"/>
                  </a:cubicBezTo>
                  <a:cubicBezTo>
                    <a:pt x="408" y="469"/>
                    <a:pt x="409" y="468"/>
                    <a:pt x="409" y="467"/>
                  </a:cubicBezTo>
                  <a:cubicBezTo>
                    <a:pt x="409" y="466"/>
                    <a:pt x="408" y="465"/>
                    <a:pt x="407" y="465"/>
                  </a:cubicBezTo>
                  <a:cubicBezTo>
                    <a:pt x="406" y="465"/>
                    <a:pt x="406" y="466"/>
                    <a:pt x="406" y="467"/>
                  </a:cubicBezTo>
                  <a:close/>
                  <a:moveTo>
                    <a:pt x="406" y="486"/>
                  </a:moveTo>
                  <a:cubicBezTo>
                    <a:pt x="406" y="487"/>
                    <a:pt x="407" y="487"/>
                    <a:pt x="407" y="487"/>
                  </a:cubicBezTo>
                  <a:cubicBezTo>
                    <a:pt x="408" y="487"/>
                    <a:pt x="409" y="487"/>
                    <a:pt x="409" y="486"/>
                  </a:cubicBezTo>
                  <a:cubicBezTo>
                    <a:pt x="409" y="485"/>
                    <a:pt x="408" y="484"/>
                    <a:pt x="407" y="484"/>
                  </a:cubicBezTo>
                  <a:cubicBezTo>
                    <a:pt x="407" y="484"/>
                    <a:pt x="406" y="485"/>
                    <a:pt x="406" y="486"/>
                  </a:cubicBezTo>
                  <a:close/>
                  <a:moveTo>
                    <a:pt x="406" y="505"/>
                  </a:moveTo>
                  <a:cubicBezTo>
                    <a:pt x="406" y="506"/>
                    <a:pt x="407" y="506"/>
                    <a:pt x="407" y="506"/>
                  </a:cubicBezTo>
                  <a:cubicBezTo>
                    <a:pt x="408" y="506"/>
                    <a:pt x="409" y="506"/>
                    <a:pt x="409" y="505"/>
                  </a:cubicBezTo>
                  <a:cubicBezTo>
                    <a:pt x="409" y="504"/>
                    <a:pt x="408" y="504"/>
                    <a:pt x="407" y="504"/>
                  </a:cubicBezTo>
                  <a:cubicBezTo>
                    <a:pt x="407" y="504"/>
                    <a:pt x="406" y="504"/>
                    <a:pt x="406" y="505"/>
                  </a:cubicBezTo>
                  <a:close/>
                  <a:moveTo>
                    <a:pt x="406" y="524"/>
                  </a:moveTo>
                  <a:cubicBezTo>
                    <a:pt x="406" y="524"/>
                    <a:pt x="407" y="525"/>
                    <a:pt x="407" y="525"/>
                  </a:cubicBezTo>
                  <a:cubicBezTo>
                    <a:pt x="408" y="525"/>
                    <a:pt x="409" y="524"/>
                    <a:pt x="409" y="524"/>
                  </a:cubicBezTo>
                  <a:cubicBezTo>
                    <a:pt x="409" y="523"/>
                    <a:pt x="408" y="523"/>
                    <a:pt x="407" y="523"/>
                  </a:cubicBezTo>
                  <a:cubicBezTo>
                    <a:pt x="407" y="523"/>
                    <a:pt x="406" y="523"/>
                    <a:pt x="406" y="524"/>
                  </a:cubicBezTo>
                  <a:close/>
                  <a:moveTo>
                    <a:pt x="407" y="543"/>
                  </a:moveTo>
                  <a:cubicBezTo>
                    <a:pt x="407" y="543"/>
                    <a:pt x="407" y="544"/>
                    <a:pt x="407" y="544"/>
                  </a:cubicBezTo>
                  <a:cubicBezTo>
                    <a:pt x="408" y="544"/>
                    <a:pt x="408" y="543"/>
                    <a:pt x="408" y="543"/>
                  </a:cubicBezTo>
                  <a:cubicBezTo>
                    <a:pt x="408" y="542"/>
                    <a:pt x="408" y="542"/>
                    <a:pt x="407" y="542"/>
                  </a:cubicBezTo>
                  <a:cubicBezTo>
                    <a:pt x="407" y="542"/>
                    <a:pt x="407" y="542"/>
                    <a:pt x="407" y="543"/>
                  </a:cubicBezTo>
                  <a:close/>
                  <a:moveTo>
                    <a:pt x="407" y="562"/>
                  </a:moveTo>
                  <a:cubicBezTo>
                    <a:pt x="407" y="562"/>
                    <a:pt x="407" y="562"/>
                    <a:pt x="407" y="562"/>
                  </a:cubicBezTo>
                  <a:cubicBezTo>
                    <a:pt x="408" y="562"/>
                    <a:pt x="408" y="562"/>
                    <a:pt x="408" y="562"/>
                  </a:cubicBezTo>
                  <a:cubicBezTo>
                    <a:pt x="408" y="562"/>
                    <a:pt x="408" y="561"/>
                    <a:pt x="407" y="561"/>
                  </a:cubicBezTo>
                  <a:cubicBezTo>
                    <a:pt x="407" y="561"/>
                    <a:pt x="407" y="562"/>
                    <a:pt x="407" y="562"/>
                  </a:cubicBezTo>
                  <a:close/>
                  <a:moveTo>
                    <a:pt x="407" y="581"/>
                  </a:moveTo>
                  <a:cubicBezTo>
                    <a:pt x="407" y="581"/>
                    <a:pt x="407" y="581"/>
                    <a:pt x="407" y="581"/>
                  </a:cubicBezTo>
                  <a:cubicBezTo>
                    <a:pt x="408" y="581"/>
                    <a:pt x="408" y="581"/>
                    <a:pt x="408" y="581"/>
                  </a:cubicBezTo>
                  <a:cubicBezTo>
                    <a:pt x="408" y="581"/>
                    <a:pt x="408" y="581"/>
                    <a:pt x="407" y="581"/>
                  </a:cubicBezTo>
                  <a:cubicBezTo>
                    <a:pt x="407" y="581"/>
                    <a:pt x="407" y="581"/>
                    <a:pt x="407" y="581"/>
                  </a:cubicBezTo>
                  <a:close/>
                  <a:moveTo>
                    <a:pt x="407" y="600"/>
                  </a:moveTo>
                  <a:cubicBezTo>
                    <a:pt x="408" y="600"/>
                    <a:pt x="408" y="600"/>
                    <a:pt x="408" y="600"/>
                  </a:cubicBezTo>
                  <a:cubicBezTo>
                    <a:pt x="408" y="600"/>
                    <a:pt x="408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ubicBezTo>
                    <a:pt x="407" y="600"/>
                    <a:pt x="407" y="600"/>
                    <a:pt x="407" y="600"/>
                  </a:cubicBezTo>
                  <a:close/>
                  <a:moveTo>
                    <a:pt x="388" y="8"/>
                  </a:moveTo>
                  <a:cubicBezTo>
                    <a:pt x="393" y="8"/>
                    <a:pt x="396" y="5"/>
                    <a:pt x="396" y="1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1" y="0"/>
                    <a:pt x="381" y="0"/>
                    <a:pt x="381" y="1"/>
                  </a:cubicBezTo>
                  <a:cubicBezTo>
                    <a:pt x="381" y="5"/>
                    <a:pt x="384" y="8"/>
                    <a:pt x="388" y="8"/>
                  </a:cubicBezTo>
                  <a:close/>
                  <a:moveTo>
                    <a:pt x="388" y="12"/>
                  </a:moveTo>
                  <a:cubicBezTo>
                    <a:pt x="384" y="12"/>
                    <a:pt x="381" y="15"/>
                    <a:pt x="381" y="20"/>
                  </a:cubicBezTo>
                  <a:cubicBezTo>
                    <a:pt x="381" y="24"/>
                    <a:pt x="384" y="27"/>
                    <a:pt x="388" y="27"/>
                  </a:cubicBezTo>
                  <a:cubicBezTo>
                    <a:pt x="393" y="27"/>
                    <a:pt x="396" y="24"/>
                    <a:pt x="396" y="20"/>
                  </a:cubicBezTo>
                  <a:cubicBezTo>
                    <a:pt x="396" y="15"/>
                    <a:pt x="393" y="12"/>
                    <a:pt x="388" y="12"/>
                  </a:cubicBezTo>
                  <a:close/>
                  <a:moveTo>
                    <a:pt x="396" y="39"/>
                  </a:moveTo>
                  <a:cubicBezTo>
                    <a:pt x="396" y="34"/>
                    <a:pt x="393" y="31"/>
                    <a:pt x="388" y="31"/>
                  </a:cubicBezTo>
                  <a:cubicBezTo>
                    <a:pt x="384" y="31"/>
                    <a:pt x="381" y="34"/>
                    <a:pt x="381" y="39"/>
                  </a:cubicBezTo>
                  <a:cubicBezTo>
                    <a:pt x="381" y="43"/>
                    <a:pt x="384" y="46"/>
                    <a:pt x="388" y="46"/>
                  </a:cubicBezTo>
                  <a:cubicBezTo>
                    <a:pt x="393" y="46"/>
                    <a:pt x="396" y="43"/>
                    <a:pt x="396" y="39"/>
                  </a:cubicBezTo>
                  <a:close/>
                  <a:moveTo>
                    <a:pt x="396" y="58"/>
                  </a:moveTo>
                  <a:cubicBezTo>
                    <a:pt x="396" y="53"/>
                    <a:pt x="393" y="50"/>
                    <a:pt x="388" y="50"/>
                  </a:cubicBezTo>
                  <a:cubicBezTo>
                    <a:pt x="384" y="50"/>
                    <a:pt x="381" y="53"/>
                    <a:pt x="381" y="58"/>
                  </a:cubicBezTo>
                  <a:cubicBezTo>
                    <a:pt x="381" y="62"/>
                    <a:pt x="384" y="65"/>
                    <a:pt x="388" y="65"/>
                  </a:cubicBezTo>
                  <a:cubicBezTo>
                    <a:pt x="393" y="65"/>
                    <a:pt x="396" y="62"/>
                    <a:pt x="396" y="58"/>
                  </a:cubicBezTo>
                  <a:close/>
                  <a:moveTo>
                    <a:pt x="396" y="77"/>
                  </a:moveTo>
                  <a:cubicBezTo>
                    <a:pt x="396" y="73"/>
                    <a:pt x="392" y="69"/>
                    <a:pt x="388" y="69"/>
                  </a:cubicBezTo>
                  <a:cubicBezTo>
                    <a:pt x="384" y="69"/>
                    <a:pt x="381" y="73"/>
                    <a:pt x="381" y="77"/>
                  </a:cubicBezTo>
                  <a:cubicBezTo>
                    <a:pt x="381" y="81"/>
                    <a:pt x="384" y="84"/>
                    <a:pt x="388" y="84"/>
                  </a:cubicBezTo>
                  <a:cubicBezTo>
                    <a:pt x="392" y="84"/>
                    <a:pt x="396" y="81"/>
                    <a:pt x="396" y="77"/>
                  </a:cubicBezTo>
                  <a:close/>
                  <a:moveTo>
                    <a:pt x="396" y="96"/>
                  </a:moveTo>
                  <a:cubicBezTo>
                    <a:pt x="396" y="92"/>
                    <a:pt x="392" y="89"/>
                    <a:pt x="388" y="89"/>
                  </a:cubicBezTo>
                  <a:cubicBezTo>
                    <a:pt x="384" y="89"/>
                    <a:pt x="381" y="92"/>
                    <a:pt x="381" y="96"/>
                  </a:cubicBezTo>
                  <a:cubicBezTo>
                    <a:pt x="381" y="100"/>
                    <a:pt x="384" y="103"/>
                    <a:pt x="388" y="103"/>
                  </a:cubicBezTo>
                  <a:cubicBezTo>
                    <a:pt x="392" y="103"/>
                    <a:pt x="396" y="100"/>
                    <a:pt x="396" y="96"/>
                  </a:cubicBezTo>
                  <a:close/>
                  <a:moveTo>
                    <a:pt x="388" y="108"/>
                  </a:moveTo>
                  <a:cubicBezTo>
                    <a:pt x="385" y="108"/>
                    <a:pt x="381" y="111"/>
                    <a:pt x="381" y="115"/>
                  </a:cubicBezTo>
                  <a:cubicBezTo>
                    <a:pt x="381" y="119"/>
                    <a:pt x="385" y="122"/>
                    <a:pt x="388" y="122"/>
                  </a:cubicBezTo>
                  <a:cubicBezTo>
                    <a:pt x="392" y="122"/>
                    <a:pt x="395" y="119"/>
                    <a:pt x="395" y="115"/>
                  </a:cubicBezTo>
                  <a:cubicBezTo>
                    <a:pt x="395" y="111"/>
                    <a:pt x="392" y="108"/>
                    <a:pt x="388" y="108"/>
                  </a:cubicBezTo>
                  <a:close/>
                  <a:moveTo>
                    <a:pt x="388" y="127"/>
                  </a:moveTo>
                  <a:cubicBezTo>
                    <a:pt x="385" y="127"/>
                    <a:pt x="382" y="130"/>
                    <a:pt x="382" y="134"/>
                  </a:cubicBezTo>
                  <a:cubicBezTo>
                    <a:pt x="382" y="137"/>
                    <a:pt x="385" y="140"/>
                    <a:pt x="388" y="140"/>
                  </a:cubicBezTo>
                  <a:cubicBezTo>
                    <a:pt x="392" y="140"/>
                    <a:pt x="395" y="137"/>
                    <a:pt x="395" y="134"/>
                  </a:cubicBezTo>
                  <a:cubicBezTo>
                    <a:pt x="395" y="130"/>
                    <a:pt x="392" y="127"/>
                    <a:pt x="388" y="127"/>
                  </a:cubicBezTo>
                  <a:close/>
                  <a:moveTo>
                    <a:pt x="395" y="153"/>
                  </a:moveTo>
                  <a:cubicBezTo>
                    <a:pt x="395" y="149"/>
                    <a:pt x="392" y="146"/>
                    <a:pt x="388" y="146"/>
                  </a:cubicBezTo>
                  <a:cubicBezTo>
                    <a:pt x="385" y="146"/>
                    <a:pt x="382" y="149"/>
                    <a:pt x="382" y="153"/>
                  </a:cubicBezTo>
                  <a:cubicBezTo>
                    <a:pt x="382" y="156"/>
                    <a:pt x="385" y="159"/>
                    <a:pt x="388" y="159"/>
                  </a:cubicBezTo>
                  <a:cubicBezTo>
                    <a:pt x="392" y="159"/>
                    <a:pt x="395" y="156"/>
                    <a:pt x="395" y="153"/>
                  </a:cubicBezTo>
                  <a:close/>
                  <a:moveTo>
                    <a:pt x="395" y="172"/>
                  </a:moveTo>
                  <a:cubicBezTo>
                    <a:pt x="395" y="168"/>
                    <a:pt x="392" y="165"/>
                    <a:pt x="388" y="165"/>
                  </a:cubicBezTo>
                  <a:cubicBezTo>
                    <a:pt x="385" y="165"/>
                    <a:pt x="382" y="168"/>
                    <a:pt x="382" y="172"/>
                  </a:cubicBezTo>
                  <a:cubicBezTo>
                    <a:pt x="382" y="175"/>
                    <a:pt x="385" y="178"/>
                    <a:pt x="388" y="178"/>
                  </a:cubicBezTo>
                  <a:cubicBezTo>
                    <a:pt x="392" y="178"/>
                    <a:pt x="395" y="175"/>
                    <a:pt x="395" y="172"/>
                  </a:cubicBezTo>
                  <a:close/>
                  <a:moveTo>
                    <a:pt x="388" y="185"/>
                  </a:moveTo>
                  <a:cubicBezTo>
                    <a:pt x="385" y="185"/>
                    <a:pt x="382" y="187"/>
                    <a:pt x="382" y="191"/>
                  </a:cubicBezTo>
                  <a:cubicBezTo>
                    <a:pt x="382" y="194"/>
                    <a:pt x="385" y="197"/>
                    <a:pt x="388" y="197"/>
                  </a:cubicBezTo>
                  <a:cubicBezTo>
                    <a:pt x="392" y="197"/>
                    <a:pt x="395" y="194"/>
                    <a:pt x="395" y="191"/>
                  </a:cubicBezTo>
                  <a:cubicBezTo>
                    <a:pt x="395" y="187"/>
                    <a:pt x="392" y="185"/>
                    <a:pt x="388" y="185"/>
                  </a:cubicBezTo>
                  <a:close/>
                  <a:moveTo>
                    <a:pt x="394" y="210"/>
                  </a:moveTo>
                  <a:cubicBezTo>
                    <a:pt x="394" y="207"/>
                    <a:pt x="392" y="204"/>
                    <a:pt x="388" y="204"/>
                  </a:cubicBezTo>
                  <a:cubicBezTo>
                    <a:pt x="385" y="204"/>
                    <a:pt x="382" y="207"/>
                    <a:pt x="382" y="210"/>
                  </a:cubicBezTo>
                  <a:cubicBezTo>
                    <a:pt x="382" y="213"/>
                    <a:pt x="385" y="216"/>
                    <a:pt x="388" y="216"/>
                  </a:cubicBezTo>
                  <a:cubicBezTo>
                    <a:pt x="392" y="216"/>
                    <a:pt x="394" y="213"/>
                    <a:pt x="394" y="210"/>
                  </a:cubicBezTo>
                  <a:close/>
                  <a:moveTo>
                    <a:pt x="394" y="229"/>
                  </a:moveTo>
                  <a:cubicBezTo>
                    <a:pt x="394" y="226"/>
                    <a:pt x="392" y="223"/>
                    <a:pt x="388" y="223"/>
                  </a:cubicBezTo>
                  <a:cubicBezTo>
                    <a:pt x="385" y="223"/>
                    <a:pt x="383" y="226"/>
                    <a:pt x="383" y="229"/>
                  </a:cubicBezTo>
                  <a:cubicBezTo>
                    <a:pt x="383" y="232"/>
                    <a:pt x="385" y="235"/>
                    <a:pt x="388" y="235"/>
                  </a:cubicBezTo>
                  <a:cubicBezTo>
                    <a:pt x="392" y="235"/>
                    <a:pt x="394" y="232"/>
                    <a:pt x="394" y="229"/>
                  </a:cubicBezTo>
                  <a:close/>
                  <a:moveTo>
                    <a:pt x="394" y="248"/>
                  </a:moveTo>
                  <a:cubicBezTo>
                    <a:pt x="394" y="245"/>
                    <a:pt x="391" y="242"/>
                    <a:pt x="388" y="242"/>
                  </a:cubicBezTo>
                  <a:cubicBezTo>
                    <a:pt x="385" y="242"/>
                    <a:pt x="383" y="245"/>
                    <a:pt x="383" y="248"/>
                  </a:cubicBezTo>
                  <a:cubicBezTo>
                    <a:pt x="383" y="251"/>
                    <a:pt x="385" y="253"/>
                    <a:pt x="388" y="253"/>
                  </a:cubicBezTo>
                  <a:cubicBezTo>
                    <a:pt x="391" y="253"/>
                    <a:pt x="394" y="251"/>
                    <a:pt x="394" y="248"/>
                  </a:cubicBezTo>
                  <a:close/>
                  <a:moveTo>
                    <a:pt x="394" y="267"/>
                  </a:moveTo>
                  <a:cubicBezTo>
                    <a:pt x="394" y="264"/>
                    <a:pt x="391" y="262"/>
                    <a:pt x="388" y="262"/>
                  </a:cubicBezTo>
                  <a:cubicBezTo>
                    <a:pt x="386" y="262"/>
                    <a:pt x="383" y="264"/>
                    <a:pt x="383" y="267"/>
                  </a:cubicBezTo>
                  <a:cubicBezTo>
                    <a:pt x="383" y="270"/>
                    <a:pt x="386" y="272"/>
                    <a:pt x="388" y="272"/>
                  </a:cubicBezTo>
                  <a:cubicBezTo>
                    <a:pt x="391" y="272"/>
                    <a:pt x="394" y="270"/>
                    <a:pt x="394" y="267"/>
                  </a:cubicBezTo>
                  <a:close/>
                  <a:moveTo>
                    <a:pt x="384" y="286"/>
                  </a:moveTo>
                  <a:cubicBezTo>
                    <a:pt x="384" y="289"/>
                    <a:pt x="386" y="291"/>
                    <a:pt x="388" y="291"/>
                  </a:cubicBezTo>
                  <a:cubicBezTo>
                    <a:pt x="391" y="291"/>
                    <a:pt x="393" y="289"/>
                    <a:pt x="393" y="286"/>
                  </a:cubicBezTo>
                  <a:cubicBezTo>
                    <a:pt x="393" y="283"/>
                    <a:pt x="391" y="281"/>
                    <a:pt x="388" y="281"/>
                  </a:cubicBezTo>
                  <a:cubicBezTo>
                    <a:pt x="386" y="281"/>
                    <a:pt x="384" y="283"/>
                    <a:pt x="384" y="286"/>
                  </a:cubicBezTo>
                  <a:close/>
                  <a:moveTo>
                    <a:pt x="384" y="305"/>
                  </a:moveTo>
                  <a:cubicBezTo>
                    <a:pt x="384" y="308"/>
                    <a:pt x="386" y="310"/>
                    <a:pt x="388" y="310"/>
                  </a:cubicBezTo>
                  <a:cubicBezTo>
                    <a:pt x="391" y="310"/>
                    <a:pt x="393" y="308"/>
                    <a:pt x="393" y="305"/>
                  </a:cubicBezTo>
                  <a:cubicBezTo>
                    <a:pt x="393" y="302"/>
                    <a:pt x="391" y="300"/>
                    <a:pt x="388" y="300"/>
                  </a:cubicBezTo>
                  <a:cubicBezTo>
                    <a:pt x="386" y="300"/>
                    <a:pt x="384" y="302"/>
                    <a:pt x="384" y="305"/>
                  </a:cubicBezTo>
                  <a:close/>
                  <a:moveTo>
                    <a:pt x="384" y="324"/>
                  </a:moveTo>
                  <a:cubicBezTo>
                    <a:pt x="384" y="326"/>
                    <a:pt x="386" y="328"/>
                    <a:pt x="388" y="328"/>
                  </a:cubicBezTo>
                  <a:cubicBezTo>
                    <a:pt x="391" y="328"/>
                    <a:pt x="393" y="326"/>
                    <a:pt x="393" y="324"/>
                  </a:cubicBezTo>
                  <a:cubicBezTo>
                    <a:pt x="393" y="322"/>
                    <a:pt x="391" y="320"/>
                    <a:pt x="388" y="320"/>
                  </a:cubicBezTo>
                  <a:cubicBezTo>
                    <a:pt x="386" y="320"/>
                    <a:pt x="384" y="322"/>
                    <a:pt x="384" y="324"/>
                  </a:cubicBezTo>
                  <a:close/>
                  <a:moveTo>
                    <a:pt x="384" y="343"/>
                  </a:moveTo>
                  <a:cubicBezTo>
                    <a:pt x="384" y="345"/>
                    <a:pt x="386" y="347"/>
                    <a:pt x="388" y="347"/>
                  </a:cubicBezTo>
                  <a:cubicBezTo>
                    <a:pt x="391" y="347"/>
                    <a:pt x="392" y="345"/>
                    <a:pt x="392" y="343"/>
                  </a:cubicBezTo>
                  <a:cubicBezTo>
                    <a:pt x="392" y="341"/>
                    <a:pt x="391" y="339"/>
                    <a:pt x="388" y="339"/>
                  </a:cubicBezTo>
                  <a:cubicBezTo>
                    <a:pt x="386" y="339"/>
                    <a:pt x="384" y="341"/>
                    <a:pt x="384" y="343"/>
                  </a:cubicBezTo>
                  <a:close/>
                  <a:moveTo>
                    <a:pt x="385" y="362"/>
                  </a:moveTo>
                  <a:cubicBezTo>
                    <a:pt x="385" y="364"/>
                    <a:pt x="386" y="366"/>
                    <a:pt x="388" y="366"/>
                  </a:cubicBezTo>
                  <a:cubicBezTo>
                    <a:pt x="391" y="366"/>
                    <a:pt x="392" y="364"/>
                    <a:pt x="392" y="362"/>
                  </a:cubicBezTo>
                  <a:cubicBezTo>
                    <a:pt x="392" y="360"/>
                    <a:pt x="391" y="358"/>
                    <a:pt x="388" y="358"/>
                  </a:cubicBezTo>
                  <a:cubicBezTo>
                    <a:pt x="386" y="358"/>
                    <a:pt x="385" y="360"/>
                    <a:pt x="385" y="362"/>
                  </a:cubicBezTo>
                  <a:close/>
                  <a:moveTo>
                    <a:pt x="385" y="381"/>
                  </a:moveTo>
                  <a:cubicBezTo>
                    <a:pt x="385" y="383"/>
                    <a:pt x="387" y="385"/>
                    <a:pt x="388" y="385"/>
                  </a:cubicBezTo>
                  <a:cubicBezTo>
                    <a:pt x="390" y="385"/>
                    <a:pt x="392" y="383"/>
                    <a:pt x="392" y="381"/>
                  </a:cubicBezTo>
                  <a:cubicBezTo>
                    <a:pt x="392" y="379"/>
                    <a:pt x="390" y="378"/>
                    <a:pt x="388" y="378"/>
                  </a:cubicBezTo>
                  <a:cubicBezTo>
                    <a:pt x="387" y="378"/>
                    <a:pt x="385" y="379"/>
                    <a:pt x="385" y="381"/>
                  </a:cubicBezTo>
                  <a:close/>
                  <a:moveTo>
                    <a:pt x="385" y="400"/>
                  </a:moveTo>
                  <a:cubicBezTo>
                    <a:pt x="385" y="402"/>
                    <a:pt x="387" y="403"/>
                    <a:pt x="388" y="403"/>
                  </a:cubicBezTo>
                  <a:cubicBezTo>
                    <a:pt x="390" y="403"/>
                    <a:pt x="392" y="402"/>
                    <a:pt x="392" y="400"/>
                  </a:cubicBezTo>
                  <a:cubicBezTo>
                    <a:pt x="392" y="398"/>
                    <a:pt x="390" y="397"/>
                    <a:pt x="388" y="397"/>
                  </a:cubicBezTo>
                  <a:cubicBezTo>
                    <a:pt x="387" y="397"/>
                    <a:pt x="385" y="398"/>
                    <a:pt x="385" y="400"/>
                  </a:cubicBezTo>
                  <a:close/>
                  <a:moveTo>
                    <a:pt x="386" y="419"/>
                  </a:moveTo>
                  <a:cubicBezTo>
                    <a:pt x="386" y="421"/>
                    <a:pt x="387" y="422"/>
                    <a:pt x="388" y="422"/>
                  </a:cubicBezTo>
                  <a:cubicBezTo>
                    <a:pt x="390" y="422"/>
                    <a:pt x="391" y="421"/>
                    <a:pt x="391" y="419"/>
                  </a:cubicBezTo>
                  <a:cubicBezTo>
                    <a:pt x="391" y="418"/>
                    <a:pt x="390" y="416"/>
                    <a:pt x="388" y="416"/>
                  </a:cubicBezTo>
                  <a:cubicBezTo>
                    <a:pt x="387" y="416"/>
                    <a:pt x="386" y="418"/>
                    <a:pt x="386" y="419"/>
                  </a:cubicBezTo>
                  <a:close/>
                  <a:moveTo>
                    <a:pt x="386" y="438"/>
                  </a:moveTo>
                  <a:cubicBezTo>
                    <a:pt x="386" y="440"/>
                    <a:pt x="387" y="441"/>
                    <a:pt x="388" y="441"/>
                  </a:cubicBezTo>
                  <a:cubicBezTo>
                    <a:pt x="390" y="441"/>
                    <a:pt x="391" y="440"/>
                    <a:pt x="391" y="438"/>
                  </a:cubicBezTo>
                  <a:cubicBezTo>
                    <a:pt x="391" y="437"/>
                    <a:pt x="390" y="436"/>
                    <a:pt x="388" y="436"/>
                  </a:cubicBezTo>
                  <a:cubicBezTo>
                    <a:pt x="387" y="436"/>
                    <a:pt x="386" y="437"/>
                    <a:pt x="386" y="438"/>
                  </a:cubicBezTo>
                  <a:close/>
                  <a:moveTo>
                    <a:pt x="386" y="457"/>
                  </a:moveTo>
                  <a:cubicBezTo>
                    <a:pt x="386" y="459"/>
                    <a:pt x="387" y="460"/>
                    <a:pt x="388" y="460"/>
                  </a:cubicBezTo>
                  <a:cubicBezTo>
                    <a:pt x="390" y="460"/>
                    <a:pt x="391" y="459"/>
                    <a:pt x="391" y="457"/>
                  </a:cubicBezTo>
                  <a:cubicBezTo>
                    <a:pt x="391" y="456"/>
                    <a:pt x="390" y="455"/>
                    <a:pt x="388" y="455"/>
                  </a:cubicBezTo>
                  <a:cubicBezTo>
                    <a:pt x="387" y="455"/>
                    <a:pt x="386" y="456"/>
                    <a:pt x="386" y="457"/>
                  </a:cubicBezTo>
                  <a:close/>
                  <a:moveTo>
                    <a:pt x="386" y="476"/>
                  </a:moveTo>
                  <a:cubicBezTo>
                    <a:pt x="386" y="477"/>
                    <a:pt x="387" y="478"/>
                    <a:pt x="388" y="478"/>
                  </a:cubicBezTo>
                  <a:cubicBezTo>
                    <a:pt x="390" y="478"/>
                    <a:pt x="390" y="477"/>
                    <a:pt x="390" y="476"/>
                  </a:cubicBezTo>
                  <a:cubicBezTo>
                    <a:pt x="390" y="475"/>
                    <a:pt x="390" y="474"/>
                    <a:pt x="388" y="474"/>
                  </a:cubicBezTo>
                  <a:cubicBezTo>
                    <a:pt x="387" y="474"/>
                    <a:pt x="386" y="475"/>
                    <a:pt x="386" y="476"/>
                  </a:cubicBezTo>
                  <a:close/>
                  <a:moveTo>
                    <a:pt x="387" y="495"/>
                  </a:moveTo>
                  <a:cubicBezTo>
                    <a:pt x="387" y="496"/>
                    <a:pt x="388" y="497"/>
                    <a:pt x="388" y="497"/>
                  </a:cubicBezTo>
                  <a:cubicBezTo>
                    <a:pt x="389" y="497"/>
                    <a:pt x="390" y="496"/>
                    <a:pt x="390" y="495"/>
                  </a:cubicBezTo>
                  <a:cubicBezTo>
                    <a:pt x="390" y="494"/>
                    <a:pt x="389" y="494"/>
                    <a:pt x="388" y="494"/>
                  </a:cubicBezTo>
                  <a:cubicBezTo>
                    <a:pt x="388" y="494"/>
                    <a:pt x="387" y="494"/>
                    <a:pt x="387" y="495"/>
                  </a:cubicBezTo>
                  <a:close/>
                  <a:moveTo>
                    <a:pt x="387" y="514"/>
                  </a:moveTo>
                  <a:cubicBezTo>
                    <a:pt x="387" y="515"/>
                    <a:pt x="388" y="516"/>
                    <a:pt x="388" y="516"/>
                  </a:cubicBezTo>
                  <a:cubicBezTo>
                    <a:pt x="389" y="516"/>
                    <a:pt x="390" y="515"/>
                    <a:pt x="390" y="514"/>
                  </a:cubicBezTo>
                  <a:cubicBezTo>
                    <a:pt x="390" y="514"/>
                    <a:pt x="389" y="513"/>
                    <a:pt x="388" y="513"/>
                  </a:cubicBezTo>
                  <a:cubicBezTo>
                    <a:pt x="388" y="513"/>
                    <a:pt x="387" y="514"/>
                    <a:pt x="387" y="514"/>
                  </a:cubicBezTo>
                  <a:close/>
                  <a:moveTo>
                    <a:pt x="387" y="533"/>
                  </a:moveTo>
                  <a:cubicBezTo>
                    <a:pt x="387" y="534"/>
                    <a:pt x="388" y="535"/>
                    <a:pt x="388" y="535"/>
                  </a:cubicBezTo>
                  <a:cubicBezTo>
                    <a:pt x="389" y="535"/>
                    <a:pt x="390" y="534"/>
                    <a:pt x="390" y="533"/>
                  </a:cubicBezTo>
                  <a:cubicBezTo>
                    <a:pt x="390" y="533"/>
                    <a:pt x="389" y="532"/>
                    <a:pt x="388" y="532"/>
                  </a:cubicBezTo>
                  <a:cubicBezTo>
                    <a:pt x="388" y="532"/>
                    <a:pt x="387" y="533"/>
                    <a:pt x="387" y="533"/>
                  </a:cubicBezTo>
                  <a:close/>
                  <a:moveTo>
                    <a:pt x="387" y="552"/>
                  </a:moveTo>
                  <a:cubicBezTo>
                    <a:pt x="387" y="553"/>
                    <a:pt x="388" y="553"/>
                    <a:pt x="388" y="553"/>
                  </a:cubicBezTo>
                  <a:cubicBezTo>
                    <a:pt x="389" y="553"/>
                    <a:pt x="389" y="553"/>
                    <a:pt x="389" y="552"/>
                  </a:cubicBezTo>
                  <a:cubicBezTo>
                    <a:pt x="389" y="552"/>
                    <a:pt x="389" y="551"/>
                    <a:pt x="388" y="551"/>
                  </a:cubicBezTo>
                  <a:cubicBezTo>
                    <a:pt x="388" y="551"/>
                    <a:pt x="387" y="552"/>
                    <a:pt x="387" y="552"/>
                  </a:cubicBezTo>
                  <a:close/>
                  <a:moveTo>
                    <a:pt x="388" y="571"/>
                  </a:moveTo>
                  <a:cubicBezTo>
                    <a:pt x="388" y="572"/>
                    <a:pt x="388" y="572"/>
                    <a:pt x="388" y="572"/>
                  </a:cubicBezTo>
                  <a:cubicBezTo>
                    <a:pt x="389" y="572"/>
                    <a:pt x="389" y="572"/>
                    <a:pt x="389" y="571"/>
                  </a:cubicBezTo>
                  <a:cubicBezTo>
                    <a:pt x="389" y="571"/>
                    <a:pt x="389" y="571"/>
                    <a:pt x="388" y="571"/>
                  </a:cubicBezTo>
                  <a:cubicBezTo>
                    <a:pt x="388" y="571"/>
                    <a:pt x="388" y="571"/>
                    <a:pt x="388" y="571"/>
                  </a:cubicBezTo>
                  <a:close/>
                  <a:moveTo>
                    <a:pt x="388" y="591"/>
                  </a:moveTo>
                  <a:cubicBezTo>
                    <a:pt x="388" y="591"/>
                    <a:pt x="388" y="591"/>
                    <a:pt x="388" y="591"/>
                  </a:cubicBezTo>
                  <a:cubicBezTo>
                    <a:pt x="389" y="591"/>
                    <a:pt x="389" y="591"/>
                    <a:pt x="389" y="591"/>
                  </a:cubicBezTo>
                  <a:cubicBezTo>
                    <a:pt x="389" y="590"/>
                    <a:pt x="389" y="590"/>
                    <a:pt x="388" y="590"/>
                  </a:cubicBezTo>
                  <a:cubicBezTo>
                    <a:pt x="388" y="590"/>
                    <a:pt x="388" y="590"/>
                    <a:pt x="388" y="591"/>
                  </a:cubicBezTo>
                  <a:close/>
                  <a:moveTo>
                    <a:pt x="388" y="610"/>
                  </a:moveTo>
                  <a:cubicBezTo>
                    <a:pt x="389" y="610"/>
                    <a:pt x="389" y="610"/>
                    <a:pt x="389" y="610"/>
                  </a:cubicBezTo>
                  <a:cubicBezTo>
                    <a:pt x="389" y="609"/>
                    <a:pt x="389" y="609"/>
                    <a:pt x="388" y="609"/>
                  </a:cubicBezTo>
                  <a:cubicBezTo>
                    <a:pt x="388" y="609"/>
                    <a:pt x="388" y="609"/>
                    <a:pt x="388" y="610"/>
                  </a:cubicBezTo>
                  <a:cubicBezTo>
                    <a:pt x="388" y="610"/>
                    <a:pt x="388" y="610"/>
                    <a:pt x="388" y="610"/>
                  </a:cubicBezTo>
                  <a:close/>
                  <a:moveTo>
                    <a:pt x="369" y="2"/>
                  </a:moveTo>
                  <a:cubicBezTo>
                    <a:pt x="365" y="2"/>
                    <a:pt x="362" y="6"/>
                    <a:pt x="362" y="10"/>
                  </a:cubicBezTo>
                  <a:cubicBezTo>
                    <a:pt x="362" y="14"/>
                    <a:pt x="365" y="18"/>
                    <a:pt x="369" y="18"/>
                  </a:cubicBezTo>
                  <a:cubicBezTo>
                    <a:pt x="374" y="18"/>
                    <a:pt x="377" y="14"/>
                    <a:pt x="377" y="10"/>
                  </a:cubicBezTo>
                  <a:cubicBezTo>
                    <a:pt x="377" y="6"/>
                    <a:pt x="374" y="2"/>
                    <a:pt x="369" y="2"/>
                  </a:cubicBezTo>
                  <a:close/>
                  <a:moveTo>
                    <a:pt x="369" y="21"/>
                  </a:moveTo>
                  <a:cubicBezTo>
                    <a:pt x="365" y="21"/>
                    <a:pt x="362" y="25"/>
                    <a:pt x="362" y="29"/>
                  </a:cubicBezTo>
                  <a:cubicBezTo>
                    <a:pt x="362" y="33"/>
                    <a:pt x="365" y="37"/>
                    <a:pt x="369" y="37"/>
                  </a:cubicBezTo>
                  <a:cubicBezTo>
                    <a:pt x="374" y="37"/>
                    <a:pt x="377" y="33"/>
                    <a:pt x="377" y="29"/>
                  </a:cubicBezTo>
                  <a:cubicBezTo>
                    <a:pt x="377" y="25"/>
                    <a:pt x="374" y="21"/>
                    <a:pt x="369" y="21"/>
                  </a:cubicBezTo>
                  <a:close/>
                  <a:moveTo>
                    <a:pt x="369" y="40"/>
                  </a:moveTo>
                  <a:cubicBezTo>
                    <a:pt x="365" y="40"/>
                    <a:pt x="362" y="44"/>
                    <a:pt x="362" y="48"/>
                  </a:cubicBezTo>
                  <a:cubicBezTo>
                    <a:pt x="362" y="52"/>
                    <a:pt x="365" y="56"/>
                    <a:pt x="369" y="56"/>
                  </a:cubicBezTo>
                  <a:cubicBezTo>
                    <a:pt x="374" y="56"/>
                    <a:pt x="377" y="52"/>
                    <a:pt x="377" y="48"/>
                  </a:cubicBezTo>
                  <a:cubicBezTo>
                    <a:pt x="377" y="44"/>
                    <a:pt x="374" y="40"/>
                    <a:pt x="369" y="40"/>
                  </a:cubicBezTo>
                  <a:close/>
                  <a:moveTo>
                    <a:pt x="369" y="60"/>
                  </a:moveTo>
                  <a:cubicBezTo>
                    <a:pt x="365" y="60"/>
                    <a:pt x="362" y="63"/>
                    <a:pt x="362" y="67"/>
                  </a:cubicBezTo>
                  <a:cubicBezTo>
                    <a:pt x="362" y="71"/>
                    <a:pt x="365" y="75"/>
                    <a:pt x="369" y="75"/>
                  </a:cubicBezTo>
                  <a:cubicBezTo>
                    <a:pt x="374" y="75"/>
                    <a:pt x="377" y="71"/>
                    <a:pt x="377" y="67"/>
                  </a:cubicBezTo>
                  <a:cubicBezTo>
                    <a:pt x="377" y="63"/>
                    <a:pt x="374" y="60"/>
                    <a:pt x="369" y="60"/>
                  </a:cubicBezTo>
                  <a:close/>
                  <a:moveTo>
                    <a:pt x="369" y="79"/>
                  </a:moveTo>
                  <a:cubicBezTo>
                    <a:pt x="365" y="79"/>
                    <a:pt x="362" y="82"/>
                    <a:pt x="362" y="86"/>
                  </a:cubicBezTo>
                  <a:cubicBezTo>
                    <a:pt x="362" y="90"/>
                    <a:pt x="365" y="94"/>
                    <a:pt x="369" y="94"/>
                  </a:cubicBezTo>
                  <a:cubicBezTo>
                    <a:pt x="374" y="94"/>
                    <a:pt x="377" y="90"/>
                    <a:pt x="377" y="86"/>
                  </a:cubicBezTo>
                  <a:cubicBezTo>
                    <a:pt x="377" y="82"/>
                    <a:pt x="374" y="79"/>
                    <a:pt x="369" y="79"/>
                  </a:cubicBezTo>
                  <a:close/>
                  <a:moveTo>
                    <a:pt x="377" y="105"/>
                  </a:moveTo>
                  <a:cubicBezTo>
                    <a:pt x="377" y="101"/>
                    <a:pt x="373" y="98"/>
                    <a:pt x="369" y="98"/>
                  </a:cubicBezTo>
                  <a:cubicBezTo>
                    <a:pt x="365" y="98"/>
                    <a:pt x="362" y="101"/>
                    <a:pt x="362" y="105"/>
                  </a:cubicBezTo>
                  <a:cubicBezTo>
                    <a:pt x="362" y="109"/>
                    <a:pt x="365" y="112"/>
                    <a:pt x="369" y="112"/>
                  </a:cubicBezTo>
                  <a:cubicBezTo>
                    <a:pt x="373" y="112"/>
                    <a:pt x="377" y="109"/>
                    <a:pt x="377" y="105"/>
                  </a:cubicBezTo>
                  <a:close/>
                  <a:moveTo>
                    <a:pt x="377" y="124"/>
                  </a:moveTo>
                  <a:cubicBezTo>
                    <a:pt x="377" y="120"/>
                    <a:pt x="373" y="117"/>
                    <a:pt x="369" y="117"/>
                  </a:cubicBezTo>
                  <a:cubicBezTo>
                    <a:pt x="365" y="117"/>
                    <a:pt x="362" y="120"/>
                    <a:pt x="362" y="124"/>
                  </a:cubicBezTo>
                  <a:cubicBezTo>
                    <a:pt x="362" y="128"/>
                    <a:pt x="365" y="131"/>
                    <a:pt x="369" y="131"/>
                  </a:cubicBezTo>
                  <a:cubicBezTo>
                    <a:pt x="373" y="131"/>
                    <a:pt x="377" y="128"/>
                    <a:pt x="377" y="124"/>
                  </a:cubicBezTo>
                  <a:close/>
                  <a:moveTo>
                    <a:pt x="376" y="143"/>
                  </a:moveTo>
                  <a:cubicBezTo>
                    <a:pt x="376" y="139"/>
                    <a:pt x="373" y="136"/>
                    <a:pt x="369" y="136"/>
                  </a:cubicBezTo>
                  <a:cubicBezTo>
                    <a:pt x="366" y="136"/>
                    <a:pt x="362" y="139"/>
                    <a:pt x="362" y="143"/>
                  </a:cubicBezTo>
                  <a:cubicBezTo>
                    <a:pt x="362" y="147"/>
                    <a:pt x="366" y="150"/>
                    <a:pt x="369" y="150"/>
                  </a:cubicBezTo>
                  <a:cubicBezTo>
                    <a:pt x="373" y="150"/>
                    <a:pt x="376" y="147"/>
                    <a:pt x="376" y="143"/>
                  </a:cubicBezTo>
                  <a:close/>
                  <a:moveTo>
                    <a:pt x="369" y="156"/>
                  </a:moveTo>
                  <a:cubicBezTo>
                    <a:pt x="366" y="156"/>
                    <a:pt x="363" y="159"/>
                    <a:pt x="363" y="162"/>
                  </a:cubicBezTo>
                  <a:cubicBezTo>
                    <a:pt x="363" y="166"/>
                    <a:pt x="366" y="169"/>
                    <a:pt x="369" y="169"/>
                  </a:cubicBezTo>
                  <a:cubicBezTo>
                    <a:pt x="373" y="169"/>
                    <a:pt x="376" y="166"/>
                    <a:pt x="376" y="162"/>
                  </a:cubicBezTo>
                  <a:cubicBezTo>
                    <a:pt x="376" y="159"/>
                    <a:pt x="373" y="156"/>
                    <a:pt x="369" y="156"/>
                  </a:cubicBezTo>
                  <a:close/>
                  <a:moveTo>
                    <a:pt x="376" y="181"/>
                  </a:moveTo>
                  <a:cubicBezTo>
                    <a:pt x="376" y="178"/>
                    <a:pt x="373" y="175"/>
                    <a:pt x="369" y="175"/>
                  </a:cubicBezTo>
                  <a:cubicBezTo>
                    <a:pt x="366" y="175"/>
                    <a:pt x="363" y="178"/>
                    <a:pt x="363" y="181"/>
                  </a:cubicBezTo>
                  <a:cubicBezTo>
                    <a:pt x="363" y="185"/>
                    <a:pt x="366" y="188"/>
                    <a:pt x="369" y="188"/>
                  </a:cubicBezTo>
                  <a:cubicBezTo>
                    <a:pt x="373" y="188"/>
                    <a:pt x="376" y="185"/>
                    <a:pt x="376" y="181"/>
                  </a:cubicBezTo>
                  <a:close/>
                  <a:moveTo>
                    <a:pt x="376" y="200"/>
                  </a:moveTo>
                  <a:cubicBezTo>
                    <a:pt x="376" y="197"/>
                    <a:pt x="373" y="194"/>
                    <a:pt x="369" y="194"/>
                  </a:cubicBezTo>
                  <a:cubicBezTo>
                    <a:pt x="366" y="194"/>
                    <a:pt x="363" y="197"/>
                    <a:pt x="363" y="200"/>
                  </a:cubicBezTo>
                  <a:cubicBezTo>
                    <a:pt x="363" y="204"/>
                    <a:pt x="366" y="207"/>
                    <a:pt x="369" y="207"/>
                  </a:cubicBezTo>
                  <a:cubicBezTo>
                    <a:pt x="373" y="207"/>
                    <a:pt x="376" y="204"/>
                    <a:pt x="376" y="200"/>
                  </a:cubicBezTo>
                  <a:close/>
                  <a:moveTo>
                    <a:pt x="369" y="213"/>
                  </a:moveTo>
                  <a:cubicBezTo>
                    <a:pt x="366" y="213"/>
                    <a:pt x="363" y="216"/>
                    <a:pt x="363" y="219"/>
                  </a:cubicBezTo>
                  <a:cubicBezTo>
                    <a:pt x="363" y="223"/>
                    <a:pt x="366" y="225"/>
                    <a:pt x="369" y="225"/>
                  </a:cubicBezTo>
                  <a:cubicBezTo>
                    <a:pt x="373" y="225"/>
                    <a:pt x="375" y="223"/>
                    <a:pt x="375" y="219"/>
                  </a:cubicBezTo>
                  <a:cubicBezTo>
                    <a:pt x="375" y="216"/>
                    <a:pt x="373" y="213"/>
                    <a:pt x="369" y="213"/>
                  </a:cubicBezTo>
                  <a:close/>
                  <a:moveTo>
                    <a:pt x="375" y="238"/>
                  </a:moveTo>
                  <a:cubicBezTo>
                    <a:pt x="375" y="235"/>
                    <a:pt x="373" y="233"/>
                    <a:pt x="369" y="233"/>
                  </a:cubicBezTo>
                  <a:cubicBezTo>
                    <a:pt x="366" y="233"/>
                    <a:pt x="364" y="235"/>
                    <a:pt x="364" y="238"/>
                  </a:cubicBezTo>
                  <a:cubicBezTo>
                    <a:pt x="364" y="242"/>
                    <a:pt x="366" y="244"/>
                    <a:pt x="369" y="244"/>
                  </a:cubicBezTo>
                  <a:cubicBezTo>
                    <a:pt x="373" y="244"/>
                    <a:pt x="375" y="242"/>
                    <a:pt x="375" y="238"/>
                  </a:cubicBezTo>
                  <a:close/>
                  <a:moveTo>
                    <a:pt x="375" y="257"/>
                  </a:moveTo>
                  <a:cubicBezTo>
                    <a:pt x="375" y="254"/>
                    <a:pt x="372" y="252"/>
                    <a:pt x="369" y="252"/>
                  </a:cubicBezTo>
                  <a:cubicBezTo>
                    <a:pt x="366" y="252"/>
                    <a:pt x="364" y="254"/>
                    <a:pt x="364" y="257"/>
                  </a:cubicBezTo>
                  <a:cubicBezTo>
                    <a:pt x="364" y="260"/>
                    <a:pt x="366" y="263"/>
                    <a:pt x="369" y="263"/>
                  </a:cubicBezTo>
                  <a:cubicBezTo>
                    <a:pt x="372" y="263"/>
                    <a:pt x="375" y="260"/>
                    <a:pt x="375" y="257"/>
                  </a:cubicBezTo>
                  <a:close/>
                  <a:moveTo>
                    <a:pt x="375" y="276"/>
                  </a:moveTo>
                  <a:cubicBezTo>
                    <a:pt x="375" y="274"/>
                    <a:pt x="372" y="271"/>
                    <a:pt x="369" y="271"/>
                  </a:cubicBezTo>
                  <a:cubicBezTo>
                    <a:pt x="367" y="271"/>
                    <a:pt x="364" y="274"/>
                    <a:pt x="364" y="276"/>
                  </a:cubicBezTo>
                  <a:cubicBezTo>
                    <a:pt x="364" y="279"/>
                    <a:pt x="367" y="282"/>
                    <a:pt x="369" y="282"/>
                  </a:cubicBezTo>
                  <a:cubicBezTo>
                    <a:pt x="372" y="282"/>
                    <a:pt x="375" y="279"/>
                    <a:pt x="375" y="276"/>
                  </a:cubicBezTo>
                  <a:close/>
                  <a:moveTo>
                    <a:pt x="374" y="296"/>
                  </a:moveTo>
                  <a:cubicBezTo>
                    <a:pt x="374" y="293"/>
                    <a:pt x="372" y="291"/>
                    <a:pt x="369" y="291"/>
                  </a:cubicBezTo>
                  <a:cubicBezTo>
                    <a:pt x="367" y="291"/>
                    <a:pt x="365" y="293"/>
                    <a:pt x="365" y="296"/>
                  </a:cubicBezTo>
                  <a:cubicBezTo>
                    <a:pt x="365" y="298"/>
                    <a:pt x="367" y="300"/>
                    <a:pt x="369" y="300"/>
                  </a:cubicBezTo>
                  <a:cubicBezTo>
                    <a:pt x="372" y="300"/>
                    <a:pt x="374" y="298"/>
                    <a:pt x="374" y="296"/>
                  </a:cubicBezTo>
                  <a:close/>
                  <a:moveTo>
                    <a:pt x="365" y="315"/>
                  </a:moveTo>
                  <a:cubicBezTo>
                    <a:pt x="365" y="317"/>
                    <a:pt x="367" y="319"/>
                    <a:pt x="369" y="319"/>
                  </a:cubicBezTo>
                  <a:cubicBezTo>
                    <a:pt x="372" y="319"/>
                    <a:pt x="374" y="317"/>
                    <a:pt x="374" y="315"/>
                  </a:cubicBezTo>
                  <a:cubicBezTo>
                    <a:pt x="374" y="312"/>
                    <a:pt x="372" y="310"/>
                    <a:pt x="369" y="310"/>
                  </a:cubicBezTo>
                  <a:cubicBezTo>
                    <a:pt x="367" y="310"/>
                    <a:pt x="365" y="312"/>
                    <a:pt x="365" y="315"/>
                  </a:cubicBezTo>
                  <a:close/>
                  <a:moveTo>
                    <a:pt x="365" y="334"/>
                  </a:moveTo>
                  <a:cubicBezTo>
                    <a:pt x="365" y="336"/>
                    <a:pt x="367" y="338"/>
                    <a:pt x="369" y="338"/>
                  </a:cubicBezTo>
                  <a:cubicBezTo>
                    <a:pt x="372" y="338"/>
                    <a:pt x="374" y="336"/>
                    <a:pt x="374" y="334"/>
                  </a:cubicBezTo>
                  <a:cubicBezTo>
                    <a:pt x="374" y="331"/>
                    <a:pt x="372" y="329"/>
                    <a:pt x="369" y="329"/>
                  </a:cubicBezTo>
                  <a:cubicBezTo>
                    <a:pt x="367" y="329"/>
                    <a:pt x="365" y="331"/>
                    <a:pt x="365" y="334"/>
                  </a:cubicBezTo>
                  <a:close/>
                  <a:moveTo>
                    <a:pt x="365" y="353"/>
                  </a:moveTo>
                  <a:cubicBezTo>
                    <a:pt x="365" y="355"/>
                    <a:pt x="367" y="357"/>
                    <a:pt x="369" y="357"/>
                  </a:cubicBezTo>
                  <a:cubicBezTo>
                    <a:pt x="372" y="357"/>
                    <a:pt x="373" y="355"/>
                    <a:pt x="373" y="353"/>
                  </a:cubicBezTo>
                  <a:cubicBezTo>
                    <a:pt x="373" y="350"/>
                    <a:pt x="372" y="349"/>
                    <a:pt x="369" y="349"/>
                  </a:cubicBezTo>
                  <a:cubicBezTo>
                    <a:pt x="367" y="349"/>
                    <a:pt x="365" y="350"/>
                    <a:pt x="365" y="353"/>
                  </a:cubicBezTo>
                  <a:close/>
                  <a:moveTo>
                    <a:pt x="366" y="372"/>
                  </a:moveTo>
                  <a:cubicBezTo>
                    <a:pt x="366" y="374"/>
                    <a:pt x="367" y="375"/>
                    <a:pt x="369" y="375"/>
                  </a:cubicBezTo>
                  <a:cubicBezTo>
                    <a:pt x="371" y="375"/>
                    <a:pt x="373" y="374"/>
                    <a:pt x="373" y="372"/>
                  </a:cubicBezTo>
                  <a:cubicBezTo>
                    <a:pt x="373" y="370"/>
                    <a:pt x="371" y="368"/>
                    <a:pt x="369" y="368"/>
                  </a:cubicBezTo>
                  <a:cubicBezTo>
                    <a:pt x="367" y="368"/>
                    <a:pt x="366" y="370"/>
                    <a:pt x="366" y="372"/>
                  </a:cubicBezTo>
                  <a:close/>
                  <a:moveTo>
                    <a:pt x="366" y="391"/>
                  </a:moveTo>
                  <a:cubicBezTo>
                    <a:pt x="366" y="393"/>
                    <a:pt x="368" y="394"/>
                    <a:pt x="369" y="394"/>
                  </a:cubicBezTo>
                  <a:cubicBezTo>
                    <a:pt x="371" y="394"/>
                    <a:pt x="373" y="393"/>
                    <a:pt x="373" y="391"/>
                  </a:cubicBezTo>
                  <a:cubicBezTo>
                    <a:pt x="373" y="389"/>
                    <a:pt x="371" y="387"/>
                    <a:pt x="369" y="387"/>
                  </a:cubicBezTo>
                  <a:cubicBezTo>
                    <a:pt x="368" y="387"/>
                    <a:pt x="366" y="389"/>
                    <a:pt x="366" y="391"/>
                  </a:cubicBezTo>
                  <a:close/>
                  <a:moveTo>
                    <a:pt x="366" y="410"/>
                  </a:moveTo>
                  <a:cubicBezTo>
                    <a:pt x="366" y="411"/>
                    <a:pt x="368" y="413"/>
                    <a:pt x="369" y="413"/>
                  </a:cubicBezTo>
                  <a:cubicBezTo>
                    <a:pt x="371" y="413"/>
                    <a:pt x="372" y="411"/>
                    <a:pt x="372" y="410"/>
                  </a:cubicBezTo>
                  <a:cubicBezTo>
                    <a:pt x="372" y="408"/>
                    <a:pt x="371" y="407"/>
                    <a:pt x="369" y="407"/>
                  </a:cubicBezTo>
                  <a:cubicBezTo>
                    <a:pt x="368" y="407"/>
                    <a:pt x="366" y="408"/>
                    <a:pt x="366" y="410"/>
                  </a:cubicBezTo>
                  <a:close/>
                  <a:moveTo>
                    <a:pt x="367" y="429"/>
                  </a:moveTo>
                  <a:cubicBezTo>
                    <a:pt x="367" y="430"/>
                    <a:pt x="368" y="431"/>
                    <a:pt x="369" y="431"/>
                  </a:cubicBezTo>
                  <a:cubicBezTo>
                    <a:pt x="371" y="431"/>
                    <a:pt x="372" y="430"/>
                    <a:pt x="372" y="429"/>
                  </a:cubicBezTo>
                  <a:cubicBezTo>
                    <a:pt x="372" y="427"/>
                    <a:pt x="371" y="426"/>
                    <a:pt x="369" y="426"/>
                  </a:cubicBezTo>
                  <a:cubicBezTo>
                    <a:pt x="368" y="426"/>
                    <a:pt x="367" y="427"/>
                    <a:pt x="367" y="429"/>
                  </a:cubicBezTo>
                  <a:close/>
                  <a:moveTo>
                    <a:pt x="367" y="448"/>
                  </a:moveTo>
                  <a:cubicBezTo>
                    <a:pt x="367" y="449"/>
                    <a:pt x="368" y="450"/>
                    <a:pt x="369" y="450"/>
                  </a:cubicBezTo>
                  <a:cubicBezTo>
                    <a:pt x="371" y="450"/>
                    <a:pt x="372" y="449"/>
                    <a:pt x="372" y="448"/>
                  </a:cubicBezTo>
                  <a:cubicBezTo>
                    <a:pt x="372" y="446"/>
                    <a:pt x="371" y="445"/>
                    <a:pt x="369" y="445"/>
                  </a:cubicBezTo>
                  <a:cubicBezTo>
                    <a:pt x="368" y="445"/>
                    <a:pt x="367" y="446"/>
                    <a:pt x="367" y="448"/>
                  </a:cubicBezTo>
                  <a:close/>
                  <a:moveTo>
                    <a:pt x="367" y="467"/>
                  </a:moveTo>
                  <a:cubicBezTo>
                    <a:pt x="367" y="468"/>
                    <a:pt x="368" y="469"/>
                    <a:pt x="369" y="469"/>
                  </a:cubicBezTo>
                  <a:cubicBezTo>
                    <a:pt x="371" y="469"/>
                    <a:pt x="372" y="468"/>
                    <a:pt x="372" y="467"/>
                  </a:cubicBezTo>
                  <a:cubicBezTo>
                    <a:pt x="372" y="466"/>
                    <a:pt x="371" y="465"/>
                    <a:pt x="369" y="465"/>
                  </a:cubicBezTo>
                  <a:cubicBezTo>
                    <a:pt x="368" y="465"/>
                    <a:pt x="367" y="466"/>
                    <a:pt x="367" y="467"/>
                  </a:cubicBezTo>
                  <a:close/>
                  <a:moveTo>
                    <a:pt x="368" y="486"/>
                  </a:moveTo>
                  <a:cubicBezTo>
                    <a:pt x="368" y="487"/>
                    <a:pt x="368" y="488"/>
                    <a:pt x="369" y="488"/>
                  </a:cubicBezTo>
                  <a:cubicBezTo>
                    <a:pt x="370" y="488"/>
                    <a:pt x="371" y="487"/>
                    <a:pt x="371" y="486"/>
                  </a:cubicBezTo>
                  <a:cubicBezTo>
                    <a:pt x="371" y="485"/>
                    <a:pt x="370" y="484"/>
                    <a:pt x="369" y="484"/>
                  </a:cubicBezTo>
                  <a:cubicBezTo>
                    <a:pt x="368" y="484"/>
                    <a:pt x="368" y="485"/>
                    <a:pt x="368" y="486"/>
                  </a:cubicBezTo>
                  <a:close/>
                  <a:moveTo>
                    <a:pt x="368" y="505"/>
                  </a:moveTo>
                  <a:cubicBezTo>
                    <a:pt x="368" y="506"/>
                    <a:pt x="369" y="506"/>
                    <a:pt x="369" y="506"/>
                  </a:cubicBezTo>
                  <a:cubicBezTo>
                    <a:pt x="370" y="506"/>
                    <a:pt x="371" y="506"/>
                    <a:pt x="371" y="505"/>
                  </a:cubicBezTo>
                  <a:cubicBezTo>
                    <a:pt x="371" y="504"/>
                    <a:pt x="370" y="503"/>
                    <a:pt x="369" y="503"/>
                  </a:cubicBezTo>
                  <a:cubicBezTo>
                    <a:pt x="369" y="503"/>
                    <a:pt x="368" y="504"/>
                    <a:pt x="368" y="505"/>
                  </a:cubicBezTo>
                  <a:close/>
                  <a:moveTo>
                    <a:pt x="368" y="524"/>
                  </a:moveTo>
                  <a:cubicBezTo>
                    <a:pt x="368" y="525"/>
                    <a:pt x="369" y="525"/>
                    <a:pt x="369" y="525"/>
                  </a:cubicBezTo>
                  <a:cubicBezTo>
                    <a:pt x="370" y="525"/>
                    <a:pt x="371" y="525"/>
                    <a:pt x="371" y="524"/>
                  </a:cubicBezTo>
                  <a:cubicBezTo>
                    <a:pt x="371" y="523"/>
                    <a:pt x="370" y="523"/>
                    <a:pt x="369" y="523"/>
                  </a:cubicBezTo>
                  <a:cubicBezTo>
                    <a:pt x="369" y="523"/>
                    <a:pt x="368" y="523"/>
                    <a:pt x="368" y="524"/>
                  </a:cubicBezTo>
                  <a:close/>
                  <a:moveTo>
                    <a:pt x="368" y="543"/>
                  </a:moveTo>
                  <a:cubicBezTo>
                    <a:pt x="368" y="544"/>
                    <a:pt x="369" y="544"/>
                    <a:pt x="369" y="544"/>
                  </a:cubicBezTo>
                  <a:cubicBezTo>
                    <a:pt x="370" y="544"/>
                    <a:pt x="371" y="544"/>
                    <a:pt x="371" y="543"/>
                  </a:cubicBezTo>
                  <a:cubicBezTo>
                    <a:pt x="371" y="542"/>
                    <a:pt x="370" y="542"/>
                    <a:pt x="369" y="542"/>
                  </a:cubicBezTo>
                  <a:cubicBezTo>
                    <a:pt x="369" y="542"/>
                    <a:pt x="368" y="542"/>
                    <a:pt x="368" y="543"/>
                  </a:cubicBezTo>
                  <a:close/>
                  <a:moveTo>
                    <a:pt x="369" y="562"/>
                  </a:moveTo>
                  <a:cubicBezTo>
                    <a:pt x="369" y="562"/>
                    <a:pt x="369" y="563"/>
                    <a:pt x="369" y="563"/>
                  </a:cubicBezTo>
                  <a:cubicBezTo>
                    <a:pt x="370" y="563"/>
                    <a:pt x="370" y="562"/>
                    <a:pt x="370" y="562"/>
                  </a:cubicBezTo>
                  <a:cubicBezTo>
                    <a:pt x="370" y="562"/>
                    <a:pt x="370" y="561"/>
                    <a:pt x="369" y="561"/>
                  </a:cubicBezTo>
                  <a:cubicBezTo>
                    <a:pt x="369" y="561"/>
                    <a:pt x="369" y="562"/>
                    <a:pt x="369" y="562"/>
                  </a:cubicBezTo>
                  <a:close/>
                  <a:moveTo>
                    <a:pt x="369" y="581"/>
                  </a:moveTo>
                  <a:cubicBezTo>
                    <a:pt x="369" y="581"/>
                    <a:pt x="369" y="582"/>
                    <a:pt x="369" y="582"/>
                  </a:cubicBezTo>
                  <a:cubicBezTo>
                    <a:pt x="370" y="582"/>
                    <a:pt x="370" y="581"/>
                    <a:pt x="370" y="581"/>
                  </a:cubicBezTo>
                  <a:cubicBezTo>
                    <a:pt x="370" y="581"/>
                    <a:pt x="370" y="580"/>
                    <a:pt x="369" y="580"/>
                  </a:cubicBezTo>
                  <a:cubicBezTo>
                    <a:pt x="369" y="580"/>
                    <a:pt x="369" y="581"/>
                    <a:pt x="369" y="581"/>
                  </a:cubicBezTo>
                  <a:close/>
                  <a:moveTo>
                    <a:pt x="369" y="600"/>
                  </a:moveTo>
                  <a:cubicBezTo>
                    <a:pt x="369" y="600"/>
                    <a:pt x="369" y="600"/>
                    <a:pt x="369" y="600"/>
                  </a:cubicBezTo>
                  <a:cubicBezTo>
                    <a:pt x="370" y="600"/>
                    <a:pt x="370" y="600"/>
                    <a:pt x="370" y="600"/>
                  </a:cubicBezTo>
                  <a:cubicBezTo>
                    <a:pt x="370" y="600"/>
                    <a:pt x="370" y="600"/>
                    <a:pt x="369" y="600"/>
                  </a:cubicBezTo>
                  <a:cubicBezTo>
                    <a:pt x="369" y="600"/>
                    <a:pt x="369" y="600"/>
                    <a:pt x="369" y="600"/>
                  </a:cubicBezTo>
                  <a:close/>
                  <a:moveTo>
                    <a:pt x="369" y="619"/>
                  </a:moveTo>
                  <a:cubicBezTo>
                    <a:pt x="369" y="619"/>
                    <a:pt x="370" y="619"/>
                    <a:pt x="370" y="619"/>
                  </a:cubicBezTo>
                  <a:cubicBezTo>
                    <a:pt x="370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ubicBezTo>
                    <a:pt x="369" y="619"/>
                    <a:pt x="369" y="619"/>
                    <a:pt x="369" y="619"/>
                  </a:cubicBezTo>
                  <a:close/>
                  <a:moveTo>
                    <a:pt x="350" y="9"/>
                  </a:moveTo>
                  <a:cubicBezTo>
                    <a:pt x="355" y="9"/>
                    <a:pt x="359" y="5"/>
                    <a:pt x="359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2" y="0"/>
                    <a:pt x="342" y="0"/>
                    <a:pt x="342" y="1"/>
                  </a:cubicBezTo>
                  <a:cubicBezTo>
                    <a:pt x="342" y="5"/>
                    <a:pt x="346" y="9"/>
                    <a:pt x="350" y="9"/>
                  </a:cubicBezTo>
                  <a:close/>
                  <a:moveTo>
                    <a:pt x="350" y="11"/>
                  </a:moveTo>
                  <a:cubicBezTo>
                    <a:pt x="346" y="11"/>
                    <a:pt x="342" y="15"/>
                    <a:pt x="342" y="20"/>
                  </a:cubicBezTo>
                  <a:cubicBezTo>
                    <a:pt x="342" y="24"/>
                    <a:pt x="346" y="28"/>
                    <a:pt x="350" y="28"/>
                  </a:cubicBezTo>
                  <a:cubicBezTo>
                    <a:pt x="355" y="28"/>
                    <a:pt x="359" y="24"/>
                    <a:pt x="359" y="20"/>
                  </a:cubicBezTo>
                  <a:cubicBezTo>
                    <a:pt x="359" y="15"/>
                    <a:pt x="355" y="11"/>
                    <a:pt x="350" y="11"/>
                  </a:cubicBezTo>
                  <a:close/>
                  <a:moveTo>
                    <a:pt x="350" y="30"/>
                  </a:moveTo>
                  <a:cubicBezTo>
                    <a:pt x="346" y="30"/>
                    <a:pt x="342" y="34"/>
                    <a:pt x="342" y="39"/>
                  </a:cubicBezTo>
                  <a:cubicBezTo>
                    <a:pt x="342" y="43"/>
                    <a:pt x="346" y="47"/>
                    <a:pt x="350" y="47"/>
                  </a:cubicBezTo>
                  <a:cubicBezTo>
                    <a:pt x="355" y="47"/>
                    <a:pt x="358" y="43"/>
                    <a:pt x="358" y="39"/>
                  </a:cubicBezTo>
                  <a:cubicBezTo>
                    <a:pt x="358" y="34"/>
                    <a:pt x="355" y="30"/>
                    <a:pt x="350" y="30"/>
                  </a:cubicBezTo>
                  <a:close/>
                  <a:moveTo>
                    <a:pt x="350" y="66"/>
                  </a:moveTo>
                  <a:cubicBezTo>
                    <a:pt x="355" y="66"/>
                    <a:pt x="358" y="62"/>
                    <a:pt x="358" y="58"/>
                  </a:cubicBezTo>
                  <a:cubicBezTo>
                    <a:pt x="358" y="53"/>
                    <a:pt x="355" y="50"/>
                    <a:pt x="350" y="50"/>
                  </a:cubicBezTo>
                  <a:cubicBezTo>
                    <a:pt x="346" y="50"/>
                    <a:pt x="342" y="53"/>
                    <a:pt x="342" y="58"/>
                  </a:cubicBezTo>
                  <a:cubicBezTo>
                    <a:pt x="342" y="62"/>
                    <a:pt x="346" y="66"/>
                    <a:pt x="350" y="66"/>
                  </a:cubicBezTo>
                  <a:close/>
                  <a:moveTo>
                    <a:pt x="358" y="77"/>
                  </a:moveTo>
                  <a:cubicBezTo>
                    <a:pt x="358" y="72"/>
                    <a:pt x="355" y="69"/>
                    <a:pt x="350" y="69"/>
                  </a:cubicBezTo>
                  <a:cubicBezTo>
                    <a:pt x="346" y="69"/>
                    <a:pt x="343" y="72"/>
                    <a:pt x="343" y="77"/>
                  </a:cubicBezTo>
                  <a:cubicBezTo>
                    <a:pt x="343" y="81"/>
                    <a:pt x="346" y="84"/>
                    <a:pt x="350" y="84"/>
                  </a:cubicBezTo>
                  <a:cubicBezTo>
                    <a:pt x="355" y="84"/>
                    <a:pt x="358" y="81"/>
                    <a:pt x="358" y="77"/>
                  </a:cubicBezTo>
                  <a:close/>
                  <a:moveTo>
                    <a:pt x="358" y="96"/>
                  </a:moveTo>
                  <a:cubicBezTo>
                    <a:pt x="358" y="91"/>
                    <a:pt x="355" y="88"/>
                    <a:pt x="350" y="88"/>
                  </a:cubicBezTo>
                  <a:cubicBezTo>
                    <a:pt x="346" y="88"/>
                    <a:pt x="343" y="91"/>
                    <a:pt x="343" y="96"/>
                  </a:cubicBezTo>
                  <a:cubicBezTo>
                    <a:pt x="343" y="100"/>
                    <a:pt x="346" y="103"/>
                    <a:pt x="350" y="103"/>
                  </a:cubicBezTo>
                  <a:cubicBezTo>
                    <a:pt x="355" y="103"/>
                    <a:pt x="358" y="100"/>
                    <a:pt x="358" y="96"/>
                  </a:cubicBezTo>
                  <a:close/>
                  <a:moveTo>
                    <a:pt x="350" y="107"/>
                  </a:moveTo>
                  <a:cubicBezTo>
                    <a:pt x="346" y="107"/>
                    <a:pt x="343" y="111"/>
                    <a:pt x="343" y="115"/>
                  </a:cubicBezTo>
                  <a:cubicBezTo>
                    <a:pt x="343" y="119"/>
                    <a:pt x="346" y="122"/>
                    <a:pt x="350" y="122"/>
                  </a:cubicBezTo>
                  <a:cubicBezTo>
                    <a:pt x="355" y="122"/>
                    <a:pt x="358" y="119"/>
                    <a:pt x="358" y="115"/>
                  </a:cubicBezTo>
                  <a:cubicBezTo>
                    <a:pt x="358" y="111"/>
                    <a:pt x="355" y="107"/>
                    <a:pt x="350" y="107"/>
                  </a:cubicBezTo>
                  <a:close/>
                  <a:moveTo>
                    <a:pt x="350" y="126"/>
                  </a:moveTo>
                  <a:cubicBezTo>
                    <a:pt x="346" y="126"/>
                    <a:pt x="343" y="130"/>
                    <a:pt x="343" y="134"/>
                  </a:cubicBezTo>
                  <a:cubicBezTo>
                    <a:pt x="343" y="138"/>
                    <a:pt x="346" y="141"/>
                    <a:pt x="350" y="141"/>
                  </a:cubicBezTo>
                  <a:cubicBezTo>
                    <a:pt x="354" y="141"/>
                    <a:pt x="358" y="138"/>
                    <a:pt x="358" y="134"/>
                  </a:cubicBezTo>
                  <a:cubicBezTo>
                    <a:pt x="358" y="130"/>
                    <a:pt x="354" y="126"/>
                    <a:pt x="350" y="126"/>
                  </a:cubicBezTo>
                  <a:close/>
                  <a:moveTo>
                    <a:pt x="357" y="153"/>
                  </a:moveTo>
                  <a:cubicBezTo>
                    <a:pt x="357" y="149"/>
                    <a:pt x="354" y="146"/>
                    <a:pt x="350" y="146"/>
                  </a:cubicBezTo>
                  <a:cubicBezTo>
                    <a:pt x="346" y="146"/>
                    <a:pt x="343" y="149"/>
                    <a:pt x="343" y="153"/>
                  </a:cubicBezTo>
                  <a:cubicBezTo>
                    <a:pt x="343" y="157"/>
                    <a:pt x="346" y="160"/>
                    <a:pt x="350" y="160"/>
                  </a:cubicBezTo>
                  <a:cubicBezTo>
                    <a:pt x="354" y="160"/>
                    <a:pt x="357" y="157"/>
                    <a:pt x="357" y="153"/>
                  </a:cubicBezTo>
                  <a:close/>
                  <a:moveTo>
                    <a:pt x="357" y="172"/>
                  </a:moveTo>
                  <a:cubicBezTo>
                    <a:pt x="357" y="168"/>
                    <a:pt x="354" y="165"/>
                    <a:pt x="350" y="165"/>
                  </a:cubicBezTo>
                  <a:cubicBezTo>
                    <a:pt x="347" y="165"/>
                    <a:pt x="343" y="168"/>
                    <a:pt x="343" y="172"/>
                  </a:cubicBezTo>
                  <a:cubicBezTo>
                    <a:pt x="343" y="176"/>
                    <a:pt x="347" y="179"/>
                    <a:pt x="350" y="179"/>
                  </a:cubicBezTo>
                  <a:cubicBezTo>
                    <a:pt x="354" y="179"/>
                    <a:pt x="357" y="176"/>
                    <a:pt x="357" y="172"/>
                  </a:cubicBezTo>
                  <a:close/>
                  <a:moveTo>
                    <a:pt x="350" y="184"/>
                  </a:moveTo>
                  <a:cubicBezTo>
                    <a:pt x="347" y="184"/>
                    <a:pt x="344" y="187"/>
                    <a:pt x="344" y="191"/>
                  </a:cubicBezTo>
                  <a:cubicBezTo>
                    <a:pt x="344" y="195"/>
                    <a:pt x="347" y="198"/>
                    <a:pt x="350" y="198"/>
                  </a:cubicBezTo>
                  <a:cubicBezTo>
                    <a:pt x="354" y="198"/>
                    <a:pt x="357" y="195"/>
                    <a:pt x="357" y="191"/>
                  </a:cubicBezTo>
                  <a:cubicBezTo>
                    <a:pt x="357" y="187"/>
                    <a:pt x="354" y="184"/>
                    <a:pt x="350" y="184"/>
                  </a:cubicBezTo>
                  <a:close/>
                  <a:moveTo>
                    <a:pt x="357" y="210"/>
                  </a:moveTo>
                  <a:cubicBezTo>
                    <a:pt x="357" y="206"/>
                    <a:pt x="354" y="203"/>
                    <a:pt x="350" y="203"/>
                  </a:cubicBezTo>
                  <a:cubicBezTo>
                    <a:pt x="347" y="203"/>
                    <a:pt x="344" y="206"/>
                    <a:pt x="344" y="210"/>
                  </a:cubicBezTo>
                  <a:cubicBezTo>
                    <a:pt x="344" y="213"/>
                    <a:pt x="347" y="216"/>
                    <a:pt x="350" y="216"/>
                  </a:cubicBezTo>
                  <a:cubicBezTo>
                    <a:pt x="354" y="216"/>
                    <a:pt x="357" y="213"/>
                    <a:pt x="357" y="210"/>
                  </a:cubicBezTo>
                  <a:close/>
                  <a:moveTo>
                    <a:pt x="357" y="229"/>
                  </a:moveTo>
                  <a:cubicBezTo>
                    <a:pt x="357" y="225"/>
                    <a:pt x="354" y="223"/>
                    <a:pt x="350" y="223"/>
                  </a:cubicBezTo>
                  <a:cubicBezTo>
                    <a:pt x="347" y="223"/>
                    <a:pt x="344" y="225"/>
                    <a:pt x="344" y="229"/>
                  </a:cubicBezTo>
                  <a:cubicBezTo>
                    <a:pt x="344" y="232"/>
                    <a:pt x="347" y="235"/>
                    <a:pt x="350" y="235"/>
                  </a:cubicBezTo>
                  <a:cubicBezTo>
                    <a:pt x="354" y="235"/>
                    <a:pt x="357" y="232"/>
                    <a:pt x="357" y="229"/>
                  </a:cubicBezTo>
                  <a:close/>
                  <a:moveTo>
                    <a:pt x="356" y="248"/>
                  </a:moveTo>
                  <a:cubicBezTo>
                    <a:pt x="356" y="245"/>
                    <a:pt x="354" y="242"/>
                    <a:pt x="350" y="242"/>
                  </a:cubicBezTo>
                  <a:cubicBezTo>
                    <a:pt x="347" y="242"/>
                    <a:pt x="344" y="245"/>
                    <a:pt x="344" y="248"/>
                  </a:cubicBezTo>
                  <a:cubicBezTo>
                    <a:pt x="344" y="251"/>
                    <a:pt x="347" y="254"/>
                    <a:pt x="350" y="254"/>
                  </a:cubicBezTo>
                  <a:cubicBezTo>
                    <a:pt x="354" y="254"/>
                    <a:pt x="356" y="251"/>
                    <a:pt x="356" y="248"/>
                  </a:cubicBezTo>
                  <a:close/>
                  <a:moveTo>
                    <a:pt x="356" y="267"/>
                  </a:moveTo>
                  <a:cubicBezTo>
                    <a:pt x="356" y="264"/>
                    <a:pt x="353" y="261"/>
                    <a:pt x="350" y="261"/>
                  </a:cubicBezTo>
                  <a:cubicBezTo>
                    <a:pt x="347" y="261"/>
                    <a:pt x="345" y="264"/>
                    <a:pt x="345" y="267"/>
                  </a:cubicBezTo>
                  <a:cubicBezTo>
                    <a:pt x="345" y="270"/>
                    <a:pt x="347" y="273"/>
                    <a:pt x="350" y="273"/>
                  </a:cubicBezTo>
                  <a:cubicBezTo>
                    <a:pt x="353" y="273"/>
                    <a:pt x="356" y="270"/>
                    <a:pt x="356" y="267"/>
                  </a:cubicBezTo>
                  <a:close/>
                  <a:moveTo>
                    <a:pt x="356" y="286"/>
                  </a:moveTo>
                  <a:cubicBezTo>
                    <a:pt x="356" y="283"/>
                    <a:pt x="353" y="281"/>
                    <a:pt x="350" y="281"/>
                  </a:cubicBezTo>
                  <a:cubicBezTo>
                    <a:pt x="347" y="281"/>
                    <a:pt x="345" y="283"/>
                    <a:pt x="345" y="286"/>
                  </a:cubicBezTo>
                  <a:cubicBezTo>
                    <a:pt x="345" y="289"/>
                    <a:pt x="347" y="291"/>
                    <a:pt x="350" y="291"/>
                  </a:cubicBezTo>
                  <a:cubicBezTo>
                    <a:pt x="353" y="291"/>
                    <a:pt x="356" y="289"/>
                    <a:pt x="356" y="286"/>
                  </a:cubicBezTo>
                  <a:close/>
                  <a:moveTo>
                    <a:pt x="356" y="305"/>
                  </a:moveTo>
                  <a:cubicBezTo>
                    <a:pt x="356" y="302"/>
                    <a:pt x="353" y="300"/>
                    <a:pt x="350" y="300"/>
                  </a:cubicBezTo>
                  <a:cubicBezTo>
                    <a:pt x="348" y="300"/>
                    <a:pt x="345" y="302"/>
                    <a:pt x="345" y="305"/>
                  </a:cubicBezTo>
                  <a:cubicBezTo>
                    <a:pt x="345" y="308"/>
                    <a:pt x="348" y="310"/>
                    <a:pt x="350" y="310"/>
                  </a:cubicBezTo>
                  <a:cubicBezTo>
                    <a:pt x="353" y="310"/>
                    <a:pt x="356" y="308"/>
                    <a:pt x="356" y="305"/>
                  </a:cubicBezTo>
                  <a:close/>
                  <a:moveTo>
                    <a:pt x="346" y="324"/>
                  </a:moveTo>
                  <a:cubicBezTo>
                    <a:pt x="346" y="327"/>
                    <a:pt x="348" y="329"/>
                    <a:pt x="350" y="329"/>
                  </a:cubicBezTo>
                  <a:cubicBezTo>
                    <a:pt x="353" y="329"/>
                    <a:pt x="355" y="327"/>
                    <a:pt x="355" y="324"/>
                  </a:cubicBezTo>
                  <a:cubicBezTo>
                    <a:pt x="355" y="321"/>
                    <a:pt x="353" y="319"/>
                    <a:pt x="350" y="319"/>
                  </a:cubicBezTo>
                  <a:cubicBezTo>
                    <a:pt x="348" y="319"/>
                    <a:pt x="346" y="321"/>
                    <a:pt x="346" y="324"/>
                  </a:cubicBezTo>
                  <a:close/>
                  <a:moveTo>
                    <a:pt x="346" y="343"/>
                  </a:moveTo>
                  <a:cubicBezTo>
                    <a:pt x="346" y="346"/>
                    <a:pt x="348" y="348"/>
                    <a:pt x="350" y="348"/>
                  </a:cubicBezTo>
                  <a:cubicBezTo>
                    <a:pt x="353" y="348"/>
                    <a:pt x="355" y="346"/>
                    <a:pt x="355" y="343"/>
                  </a:cubicBezTo>
                  <a:cubicBezTo>
                    <a:pt x="355" y="341"/>
                    <a:pt x="353" y="339"/>
                    <a:pt x="350" y="339"/>
                  </a:cubicBezTo>
                  <a:cubicBezTo>
                    <a:pt x="348" y="339"/>
                    <a:pt x="346" y="341"/>
                    <a:pt x="346" y="343"/>
                  </a:cubicBezTo>
                  <a:close/>
                  <a:moveTo>
                    <a:pt x="346" y="362"/>
                  </a:moveTo>
                  <a:cubicBezTo>
                    <a:pt x="346" y="364"/>
                    <a:pt x="348" y="366"/>
                    <a:pt x="350" y="366"/>
                  </a:cubicBezTo>
                  <a:cubicBezTo>
                    <a:pt x="353" y="366"/>
                    <a:pt x="355" y="364"/>
                    <a:pt x="355" y="362"/>
                  </a:cubicBezTo>
                  <a:cubicBezTo>
                    <a:pt x="355" y="360"/>
                    <a:pt x="353" y="358"/>
                    <a:pt x="350" y="358"/>
                  </a:cubicBezTo>
                  <a:cubicBezTo>
                    <a:pt x="348" y="358"/>
                    <a:pt x="346" y="360"/>
                    <a:pt x="346" y="362"/>
                  </a:cubicBezTo>
                  <a:close/>
                  <a:moveTo>
                    <a:pt x="347" y="381"/>
                  </a:moveTo>
                  <a:cubicBezTo>
                    <a:pt x="347" y="383"/>
                    <a:pt x="348" y="385"/>
                    <a:pt x="350" y="385"/>
                  </a:cubicBezTo>
                  <a:cubicBezTo>
                    <a:pt x="352" y="385"/>
                    <a:pt x="354" y="383"/>
                    <a:pt x="354" y="381"/>
                  </a:cubicBezTo>
                  <a:cubicBezTo>
                    <a:pt x="354" y="379"/>
                    <a:pt x="352" y="377"/>
                    <a:pt x="350" y="377"/>
                  </a:cubicBezTo>
                  <a:cubicBezTo>
                    <a:pt x="348" y="377"/>
                    <a:pt x="347" y="379"/>
                    <a:pt x="347" y="381"/>
                  </a:cubicBezTo>
                  <a:close/>
                  <a:moveTo>
                    <a:pt x="347" y="400"/>
                  </a:moveTo>
                  <a:cubicBezTo>
                    <a:pt x="347" y="402"/>
                    <a:pt x="348" y="404"/>
                    <a:pt x="350" y="404"/>
                  </a:cubicBezTo>
                  <a:cubicBezTo>
                    <a:pt x="352" y="404"/>
                    <a:pt x="354" y="402"/>
                    <a:pt x="354" y="400"/>
                  </a:cubicBezTo>
                  <a:cubicBezTo>
                    <a:pt x="354" y="398"/>
                    <a:pt x="352" y="397"/>
                    <a:pt x="350" y="397"/>
                  </a:cubicBezTo>
                  <a:cubicBezTo>
                    <a:pt x="348" y="397"/>
                    <a:pt x="347" y="398"/>
                    <a:pt x="347" y="400"/>
                  </a:cubicBezTo>
                  <a:close/>
                  <a:moveTo>
                    <a:pt x="347" y="419"/>
                  </a:moveTo>
                  <a:cubicBezTo>
                    <a:pt x="347" y="421"/>
                    <a:pt x="349" y="422"/>
                    <a:pt x="350" y="422"/>
                  </a:cubicBezTo>
                  <a:cubicBezTo>
                    <a:pt x="352" y="422"/>
                    <a:pt x="354" y="421"/>
                    <a:pt x="354" y="419"/>
                  </a:cubicBezTo>
                  <a:cubicBezTo>
                    <a:pt x="354" y="417"/>
                    <a:pt x="352" y="416"/>
                    <a:pt x="350" y="416"/>
                  </a:cubicBezTo>
                  <a:cubicBezTo>
                    <a:pt x="349" y="416"/>
                    <a:pt x="347" y="417"/>
                    <a:pt x="347" y="419"/>
                  </a:cubicBezTo>
                  <a:close/>
                  <a:moveTo>
                    <a:pt x="347" y="438"/>
                  </a:moveTo>
                  <a:cubicBezTo>
                    <a:pt x="347" y="440"/>
                    <a:pt x="349" y="441"/>
                    <a:pt x="350" y="441"/>
                  </a:cubicBezTo>
                  <a:cubicBezTo>
                    <a:pt x="352" y="441"/>
                    <a:pt x="353" y="440"/>
                    <a:pt x="353" y="438"/>
                  </a:cubicBezTo>
                  <a:cubicBezTo>
                    <a:pt x="353" y="437"/>
                    <a:pt x="352" y="435"/>
                    <a:pt x="350" y="435"/>
                  </a:cubicBezTo>
                  <a:cubicBezTo>
                    <a:pt x="349" y="435"/>
                    <a:pt x="347" y="437"/>
                    <a:pt x="347" y="438"/>
                  </a:cubicBezTo>
                  <a:close/>
                  <a:moveTo>
                    <a:pt x="348" y="457"/>
                  </a:moveTo>
                  <a:cubicBezTo>
                    <a:pt x="348" y="459"/>
                    <a:pt x="349" y="460"/>
                    <a:pt x="350" y="460"/>
                  </a:cubicBezTo>
                  <a:cubicBezTo>
                    <a:pt x="352" y="460"/>
                    <a:pt x="353" y="459"/>
                    <a:pt x="353" y="457"/>
                  </a:cubicBezTo>
                  <a:cubicBezTo>
                    <a:pt x="353" y="456"/>
                    <a:pt x="352" y="455"/>
                    <a:pt x="350" y="455"/>
                  </a:cubicBezTo>
                  <a:cubicBezTo>
                    <a:pt x="349" y="455"/>
                    <a:pt x="348" y="456"/>
                    <a:pt x="348" y="457"/>
                  </a:cubicBezTo>
                  <a:close/>
                  <a:moveTo>
                    <a:pt x="348" y="476"/>
                  </a:moveTo>
                  <a:cubicBezTo>
                    <a:pt x="348" y="478"/>
                    <a:pt x="349" y="479"/>
                    <a:pt x="350" y="479"/>
                  </a:cubicBezTo>
                  <a:cubicBezTo>
                    <a:pt x="352" y="479"/>
                    <a:pt x="353" y="478"/>
                    <a:pt x="353" y="476"/>
                  </a:cubicBezTo>
                  <a:cubicBezTo>
                    <a:pt x="353" y="475"/>
                    <a:pt x="352" y="474"/>
                    <a:pt x="350" y="474"/>
                  </a:cubicBezTo>
                  <a:cubicBezTo>
                    <a:pt x="349" y="474"/>
                    <a:pt x="348" y="475"/>
                    <a:pt x="348" y="476"/>
                  </a:cubicBezTo>
                  <a:close/>
                  <a:moveTo>
                    <a:pt x="348" y="495"/>
                  </a:moveTo>
                  <a:cubicBezTo>
                    <a:pt x="348" y="496"/>
                    <a:pt x="349" y="497"/>
                    <a:pt x="350" y="497"/>
                  </a:cubicBezTo>
                  <a:cubicBezTo>
                    <a:pt x="352" y="497"/>
                    <a:pt x="352" y="496"/>
                    <a:pt x="352" y="495"/>
                  </a:cubicBezTo>
                  <a:cubicBezTo>
                    <a:pt x="352" y="494"/>
                    <a:pt x="352" y="493"/>
                    <a:pt x="350" y="493"/>
                  </a:cubicBezTo>
                  <a:cubicBezTo>
                    <a:pt x="349" y="493"/>
                    <a:pt x="348" y="494"/>
                    <a:pt x="348" y="495"/>
                  </a:cubicBezTo>
                  <a:close/>
                  <a:moveTo>
                    <a:pt x="349" y="514"/>
                  </a:moveTo>
                  <a:cubicBezTo>
                    <a:pt x="349" y="515"/>
                    <a:pt x="349" y="516"/>
                    <a:pt x="350" y="516"/>
                  </a:cubicBezTo>
                  <a:cubicBezTo>
                    <a:pt x="351" y="516"/>
                    <a:pt x="352" y="515"/>
                    <a:pt x="352" y="514"/>
                  </a:cubicBezTo>
                  <a:cubicBezTo>
                    <a:pt x="352" y="513"/>
                    <a:pt x="351" y="513"/>
                    <a:pt x="350" y="513"/>
                  </a:cubicBezTo>
                  <a:cubicBezTo>
                    <a:pt x="349" y="513"/>
                    <a:pt x="349" y="513"/>
                    <a:pt x="349" y="514"/>
                  </a:cubicBezTo>
                  <a:close/>
                  <a:moveTo>
                    <a:pt x="349" y="533"/>
                  </a:moveTo>
                  <a:cubicBezTo>
                    <a:pt x="349" y="534"/>
                    <a:pt x="350" y="535"/>
                    <a:pt x="350" y="535"/>
                  </a:cubicBezTo>
                  <a:cubicBezTo>
                    <a:pt x="351" y="535"/>
                    <a:pt x="352" y="534"/>
                    <a:pt x="352" y="533"/>
                  </a:cubicBezTo>
                  <a:cubicBezTo>
                    <a:pt x="352" y="533"/>
                    <a:pt x="351" y="532"/>
                    <a:pt x="350" y="532"/>
                  </a:cubicBezTo>
                  <a:cubicBezTo>
                    <a:pt x="350" y="532"/>
                    <a:pt x="349" y="533"/>
                    <a:pt x="349" y="533"/>
                  </a:cubicBezTo>
                  <a:close/>
                  <a:moveTo>
                    <a:pt x="349" y="552"/>
                  </a:moveTo>
                  <a:cubicBezTo>
                    <a:pt x="349" y="553"/>
                    <a:pt x="350" y="554"/>
                    <a:pt x="350" y="554"/>
                  </a:cubicBezTo>
                  <a:cubicBezTo>
                    <a:pt x="351" y="554"/>
                    <a:pt x="352" y="553"/>
                    <a:pt x="352" y="552"/>
                  </a:cubicBezTo>
                  <a:cubicBezTo>
                    <a:pt x="352" y="552"/>
                    <a:pt x="351" y="551"/>
                    <a:pt x="350" y="551"/>
                  </a:cubicBezTo>
                  <a:cubicBezTo>
                    <a:pt x="350" y="551"/>
                    <a:pt x="349" y="552"/>
                    <a:pt x="349" y="552"/>
                  </a:cubicBezTo>
                  <a:close/>
                  <a:moveTo>
                    <a:pt x="349" y="571"/>
                  </a:moveTo>
                  <a:cubicBezTo>
                    <a:pt x="349" y="572"/>
                    <a:pt x="350" y="572"/>
                    <a:pt x="350" y="572"/>
                  </a:cubicBezTo>
                  <a:cubicBezTo>
                    <a:pt x="351" y="572"/>
                    <a:pt x="351" y="572"/>
                    <a:pt x="351" y="571"/>
                  </a:cubicBezTo>
                  <a:cubicBezTo>
                    <a:pt x="351" y="571"/>
                    <a:pt x="351" y="571"/>
                    <a:pt x="350" y="571"/>
                  </a:cubicBezTo>
                  <a:cubicBezTo>
                    <a:pt x="350" y="571"/>
                    <a:pt x="349" y="571"/>
                    <a:pt x="349" y="571"/>
                  </a:cubicBezTo>
                  <a:close/>
                  <a:moveTo>
                    <a:pt x="350" y="591"/>
                  </a:moveTo>
                  <a:cubicBezTo>
                    <a:pt x="350" y="591"/>
                    <a:pt x="350" y="591"/>
                    <a:pt x="350" y="591"/>
                  </a:cubicBezTo>
                  <a:cubicBezTo>
                    <a:pt x="351" y="591"/>
                    <a:pt x="351" y="591"/>
                    <a:pt x="351" y="591"/>
                  </a:cubicBezTo>
                  <a:cubicBezTo>
                    <a:pt x="351" y="590"/>
                    <a:pt x="351" y="590"/>
                    <a:pt x="350" y="590"/>
                  </a:cubicBezTo>
                  <a:cubicBezTo>
                    <a:pt x="350" y="590"/>
                    <a:pt x="350" y="590"/>
                    <a:pt x="350" y="591"/>
                  </a:cubicBezTo>
                  <a:close/>
                  <a:moveTo>
                    <a:pt x="350" y="610"/>
                  </a:moveTo>
                  <a:cubicBezTo>
                    <a:pt x="350" y="610"/>
                    <a:pt x="350" y="610"/>
                    <a:pt x="350" y="610"/>
                  </a:cubicBezTo>
                  <a:cubicBezTo>
                    <a:pt x="351" y="610"/>
                    <a:pt x="351" y="610"/>
                    <a:pt x="351" y="610"/>
                  </a:cubicBezTo>
                  <a:cubicBezTo>
                    <a:pt x="351" y="609"/>
                    <a:pt x="351" y="609"/>
                    <a:pt x="350" y="609"/>
                  </a:cubicBezTo>
                  <a:cubicBezTo>
                    <a:pt x="350" y="609"/>
                    <a:pt x="350" y="609"/>
                    <a:pt x="350" y="610"/>
                  </a:cubicBezTo>
                  <a:close/>
                  <a:moveTo>
                    <a:pt x="350" y="629"/>
                  </a:moveTo>
                  <a:cubicBezTo>
                    <a:pt x="350" y="629"/>
                    <a:pt x="351" y="629"/>
                    <a:pt x="351" y="629"/>
                  </a:cubicBezTo>
                  <a:cubicBezTo>
                    <a:pt x="351" y="628"/>
                    <a:pt x="350" y="628"/>
                    <a:pt x="350" y="628"/>
                  </a:cubicBezTo>
                  <a:cubicBezTo>
                    <a:pt x="350" y="628"/>
                    <a:pt x="350" y="628"/>
                    <a:pt x="350" y="629"/>
                  </a:cubicBezTo>
                  <a:cubicBezTo>
                    <a:pt x="350" y="629"/>
                    <a:pt x="350" y="629"/>
                    <a:pt x="350" y="629"/>
                  </a:cubicBezTo>
                  <a:close/>
                  <a:moveTo>
                    <a:pt x="331" y="2"/>
                  </a:moveTo>
                  <a:cubicBezTo>
                    <a:pt x="327" y="2"/>
                    <a:pt x="323" y="5"/>
                    <a:pt x="323" y="10"/>
                  </a:cubicBezTo>
                  <a:cubicBezTo>
                    <a:pt x="323" y="15"/>
                    <a:pt x="327" y="18"/>
                    <a:pt x="331" y="18"/>
                  </a:cubicBezTo>
                  <a:cubicBezTo>
                    <a:pt x="336" y="18"/>
                    <a:pt x="340" y="15"/>
                    <a:pt x="340" y="10"/>
                  </a:cubicBezTo>
                  <a:cubicBezTo>
                    <a:pt x="340" y="5"/>
                    <a:pt x="336" y="2"/>
                    <a:pt x="331" y="2"/>
                  </a:cubicBezTo>
                  <a:close/>
                  <a:moveTo>
                    <a:pt x="331" y="21"/>
                  </a:moveTo>
                  <a:cubicBezTo>
                    <a:pt x="327" y="21"/>
                    <a:pt x="323" y="25"/>
                    <a:pt x="323" y="29"/>
                  </a:cubicBezTo>
                  <a:cubicBezTo>
                    <a:pt x="323" y="34"/>
                    <a:pt x="327" y="37"/>
                    <a:pt x="331" y="37"/>
                  </a:cubicBezTo>
                  <a:cubicBezTo>
                    <a:pt x="336" y="37"/>
                    <a:pt x="340" y="34"/>
                    <a:pt x="340" y="29"/>
                  </a:cubicBezTo>
                  <a:cubicBezTo>
                    <a:pt x="340" y="25"/>
                    <a:pt x="336" y="21"/>
                    <a:pt x="331" y="21"/>
                  </a:cubicBezTo>
                  <a:close/>
                  <a:moveTo>
                    <a:pt x="331" y="40"/>
                  </a:moveTo>
                  <a:cubicBezTo>
                    <a:pt x="327" y="40"/>
                    <a:pt x="323" y="44"/>
                    <a:pt x="323" y="48"/>
                  </a:cubicBezTo>
                  <a:cubicBezTo>
                    <a:pt x="323" y="53"/>
                    <a:pt x="327" y="56"/>
                    <a:pt x="331" y="56"/>
                  </a:cubicBezTo>
                  <a:cubicBezTo>
                    <a:pt x="336" y="56"/>
                    <a:pt x="340" y="53"/>
                    <a:pt x="340" y="48"/>
                  </a:cubicBezTo>
                  <a:cubicBezTo>
                    <a:pt x="340" y="44"/>
                    <a:pt x="336" y="40"/>
                    <a:pt x="331" y="40"/>
                  </a:cubicBezTo>
                  <a:close/>
                  <a:moveTo>
                    <a:pt x="323" y="67"/>
                  </a:moveTo>
                  <a:cubicBezTo>
                    <a:pt x="323" y="72"/>
                    <a:pt x="327" y="75"/>
                    <a:pt x="331" y="75"/>
                  </a:cubicBezTo>
                  <a:cubicBezTo>
                    <a:pt x="336" y="75"/>
                    <a:pt x="339" y="72"/>
                    <a:pt x="339" y="67"/>
                  </a:cubicBezTo>
                  <a:cubicBezTo>
                    <a:pt x="339" y="63"/>
                    <a:pt x="336" y="59"/>
                    <a:pt x="331" y="59"/>
                  </a:cubicBezTo>
                  <a:cubicBezTo>
                    <a:pt x="327" y="59"/>
                    <a:pt x="323" y="63"/>
                    <a:pt x="323" y="67"/>
                  </a:cubicBezTo>
                  <a:close/>
                  <a:moveTo>
                    <a:pt x="331" y="78"/>
                  </a:moveTo>
                  <a:cubicBezTo>
                    <a:pt x="327" y="78"/>
                    <a:pt x="323" y="82"/>
                    <a:pt x="323" y="86"/>
                  </a:cubicBezTo>
                  <a:cubicBezTo>
                    <a:pt x="323" y="91"/>
                    <a:pt x="327" y="94"/>
                    <a:pt x="331" y="94"/>
                  </a:cubicBezTo>
                  <a:cubicBezTo>
                    <a:pt x="336" y="94"/>
                    <a:pt x="339" y="91"/>
                    <a:pt x="339" y="86"/>
                  </a:cubicBezTo>
                  <a:cubicBezTo>
                    <a:pt x="339" y="82"/>
                    <a:pt x="336" y="78"/>
                    <a:pt x="331" y="78"/>
                  </a:cubicBezTo>
                  <a:close/>
                  <a:moveTo>
                    <a:pt x="339" y="105"/>
                  </a:moveTo>
                  <a:cubicBezTo>
                    <a:pt x="339" y="101"/>
                    <a:pt x="336" y="97"/>
                    <a:pt x="331" y="97"/>
                  </a:cubicBezTo>
                  <a:cubicBezTo>
                    <a:pt x="327" y="97"/>
                    <a:pt x="324" y="101"/>
                    <a:pt x="324" y="105"/>
                  </a:cubicBezTo>
                  <a:cubicBezTo>
                    <a:pt x="324" y="109"/>
                    <a:pt x="327" y="113"/>
                    <a:pt x="331" y="113"/>
                  </a:cubicBezTo>
                  <a:cubicBezTo>
                    <a:pt x="336" y="113"/>
                    <a:pt x="339" y="109"/>
                    <a:pt x="339" y="105"/>
                  </a:cubicBezTo>
                  <a:close/>
                  <a:moveTo>
                    <a:pt x="339" y="124"/>
                  </a:moveTo>
                  <a:cubicBezTo>
                    <a:pt x="339" y="120"/>
                    <a:pt x="336" y="117"/>
                    <a:pt x="331" y="117"/>
                  </a:cubicBezTo>
                  <a:cubicBezTo>
                    <a:pt x="327" y="117"/>
                    <a:pt x="324" y="120"/>
                    <a:pt x="324" y="124"/>
                  </a:cubicBezTo>
                  <a:cubicBezTo>
                    <a:pt x="324" y="128"/>
                    <a:pt x="327" y="132"/>
                    <a:pt x="331" y="132"/>
                  </a:cubicBezTo>
                  <a:cubicBezTo>
                    <a:pt x="336" y="132"/>
                    <a:pt x="339" y="128"/>
                    <a:pt x="339" y="124"/>
                  </a:cubicBezTo>
                  <a:close/>
                  <a:moveTo>
                    <a:pt x="339" y="143"/>
                  </a:moveTo>
                  <a:cubicBezTo>
                    <a:pt x="339" y="139"/>
                    <a:pt x="335" y="136"/>
                    <a:pt x="331" y="136"/>
                  </a:cubicBezTo>
                  <a:cubicBezTo>
                    <a:pt x="327" y="136"/>
                    <a:pt x="324" y="139"/>
                    <a:pt x="324" y="143"/>
                  </a:cubicBezTo>
                  <a:cubicBezTo>
                    <a:pt x="324" y="147"/>
                    <a:pt x="327" y="151"/>
                    <a:pt x="331" y="151"/>
                  </a:cubicBezTo>
                  <a:cubicBezTo>
                    <a:pt x="335" y="151"/>
                    <a:pt x="339" y="147"/>
                    <a:pt x="339" y="143"/>
                  </a:cubicBezTo>
                  <a:close/>
                  <a:moveTo>
                    <a:pt x="331" y="155"/>
                  </a:moveTo>
                  <a:cubicBezTo>
                    <a:pt x="327" y="155"/>
                    <a:pt x="324" y="158"/>
                    <a:pt x="324" y="162"/>
                  </a:cubicBezTo>
                  <a:cubicBezTo>
                    <a:pt x="324" y="166"/>
                    <a:pt x="327" y="170"/>
                    <a:pt x="331" y="170"/>
                  </a:cubicBezTo>
                  <a:cubicBezTo>
                    <a:pt x="335" y="170"/>
                    <a:pt x="339" y="166"/>
                    <a:pt x="339" y="162"/>
                  </a:cubicBezTo>
                  <a:cubicBezTo>
                    <a:pt x="339" y="158"/>
                    <a:pt x="335" y="155"/>
                    <a:pt x="331" y="155"/>
                  </a:cubicBezTo>
                  <a:close/>
                  <a:moveTo>
                    <a:pt x="338" y="181"/>
                  </a:moveTo>
                  <a:cubicBezTo>
                    <a:pt x="338" y="177"/>
                    <a:pt x="335" y="174"/>
                    <a:pt x="331" y="174"/>
                  </a:cubicBezTo>
                  <a:cubicBezTo>
                    <a:pt x="327" y="174"/>
                    <a:pt x="324" y="177"/>
                    <a:pt x="324" y="181"/>
                  </a:cubicBezTo>
                  <a:cubicBezTo>
                    <a:pt x="324" y="185"/>
                    <a:pt x="327" y="188"/>
                    <a:pt x="331" y="188"/>
                  </a:cubicBezTo>
                  <a:cubicBezTo>
                    <a:pt x="335" y="188"/>
                    <a:pt x="338" y="185"/>
                    <a:pt x="338" y="181"/>
                  </a:cubicBezTo>
                  <a:close/>
                  <a:moveTo>
                    <a:pt x="338" y="200"/>
                  </a:moveTo>
                  <a:cubicBezTo>
                    <a:pt x="338" y="197"/>
                    <a:pt x="335" y="194"/>
                    <a:pt x="331" y="194"/>
                  </a:cubicBezTo>
                  <a:cubicBezTo>
                    <a:pt x="328" y="194"/>
                    <a:pt x="325" y="197"/>
                    <a:pt x="325" y="200"/>
                  </a:cubicBezTo>
                  <a:cubicBezTo>
                    <a:pt x="325" y="204"/>
                    <a:pt x="328" y="207"/>
                    <a:pt x="331" y="207"/>
                  </a:cubicBezTo>
                  <a:cubicBezTo>
                    <a:pt x="335" y="207"/>
                    <a:pt x="338" y="204"/>
                    <a:pt x="338" y="200"/>
                  </a:cubicBezTo>
                  <a:close/>
                  <a:moveTo>
                    <a:pt x="331" y="213"/>
                  </a:moveTo>
                  <a:cubicBezTo>
                    <a:pt x="328" y="213"/>
                    <a:pt x="325" y="216"/>
                    <a:pt x="325" y="219"/>
                  </a:cubicBezTo>
                  <a:cubicBezTo>
                    <a:pt x="325" y="223"/>
                    <a:pt x="328" y="226"/>
                    <a:pt x="331" y="226"/>
                  </a:cubicBezTo>
                  <a:cubicBezTo>
                    <a:pt x="335" y="226"/>
                    <a:pt x="338" y="223"/>
                    <a:pt x="338" y="219"/>
                  </a:cubicBezTo>
                  <a:cubicBezTo>
                    <a:pt x="338" y="216"/>
                    <a:pt x="335" y="213"/>
                    <a:pt x="331" y="213"/>
                  </a:cubicBezTo>
                  <a:close/>
                  <a:moveTo>
                    <a:pt x="338" y="238"/>
                  </a:moveTo>
                  <a:cubicBezTo>
                    <a:pt x="338" y="235"/>
                    <a:pt x="335" y="232"/>
                    <a:pt x="331" y="232"/>
                  </a:cubicBezTo>
                  <a:cubicBezTo>
                    <a:pt x="328" y="232"/>
                    <a:pt x="325" y="235"/>
                    <a:pt x="325" y="238"/>
                  </a:cubicBezTo>
                  <a:cubicBezTo>
                    <a:pt x="325" y="242"/>
                    <a:pt x="328" y="245"/>
                    <a:pt x="331" y="245"/>
                  </a:cubicBezTo>
                  <a:cubicBezTo>
                    <a:pt x="335" y="245"/>
                    <a:pt x="338" y="242"/>
                    <a:pt x="338" y="238"/>
                  </a:cubicBezTo>
                  <a:close/>
                  <a:moveTo>
                    <a:pt x="331" y="251"/>
                  </a:moveTo>
                  <a:cubicBezTo>
                    <a:pt x="328" y="251"/>
                    <a:pt x="325" y="254"/>
                    <a:pt x="325" y="257"/>
                  </a:cubicBezTo>
                  <a:cubicBezTo>
                    <a:pt x="325" y="261"/>
                    <a:pt x="328" y="263"/>
                    <a:pt x="331" y="263"/>
                  </a:cubicBezTo>
                  <a:cubicBezTo>
                    <a:pt x="335" y="263"/>
                    <a:pt x="337" y="261"/>
                    <a:pt x="337" y="257"/>
                  </a:cubicBezTo>
                  <a:cubicBezTo>
                    <a:pt x="337" y="254"/>
                    <a:pt x="335" y="251"/>
                    <a:pt x="331" y="251"/>
                  </a:cubicBezTo>
                  <a:close/>
                  <a:moveTo>
                    <a:pt x="337" y="276"/>
                  </a:moveTo>
                  <a:cubicBezTo>
                    <a:pt x="337" y="273"/>
                    <a:pt x="334" y="271"/>
                    <a:pt x="331" y="271"/>
                  </a:cubicBezTo>
                  <a:cubicBezTo>
                    <a:pt x="328" y="271"/>
                    <a:pt x="326" y="273"/>
                    <a:pt x="326" y="276"/>
                  </a:cubicBezTo>
                  <a:cubicBezTo>
                    <a:pt x="326" y="280"/>
                    <a:pt x="328" y="282"/>
                    <a:pt x="331" y="282"/>
                  </a:cubicBezTo>
                  <a:cubicBezTo>
                    <a:pt x="334" y="282"/>
                    <a:pt x="337" y="280"/>
                    <a:pt x="337" y="276"/>
                  </a:cubicBezTo>
                  <a:close/>
                  <a:moveTo>
                    <a:pt x="337" y="296"/>
                  </a:moveTo>
                  <a:cubicBezTo>
                    <a:pt x="337" y="293"/>
                    <a:pt x="334" y="290"/>
                    <a:pt x="331" y="290"/>
                  </a:cubicBezTo>
                  <a:cubicBezTo>
                    <a:pt x="328" y="290"/>
                    <a:pt x="326" y="293"/>
                    <a:pt x="326" y="296"/>
                  </a:cubicBezTo>
                  <a:cubicBezTo>
                    <a:pt x="326" y="298"/>
                    <a:pt x="328" y="301"/>
                    <a:pt x="331" y="301"/>
                  </a:cubicBezTo>
                  <a:cubicBezTo>
                    <a:pt x="334" y="301"/>
                    <a:pt x="337" y="298"/>
                    <a:pt x="337" y="296"/>
                  </a:cubicBezTo>
                  <a:close/>
                  <a:moveTo>
                    <a:pt x="336" y="315"/>
                  </a:moveTo>
                  <a:cubicBezTo>
                    <a:pt x="336" y="312"/>
                    <a:pt x="334" y="310"/>
                    <a:pt x="331" y="310"/>
                  </a:cubicBezTo>
                  <a:cubicBezTo>
                    <a:pt x="329" y="310"/>
                    <a:pt x="326" y="312"/>
                    <a:pt x="326" y="315"/>
                  </a:cubicBezTo>
                  <a:cubicBezTo>
                    <a:pt x="326" y="317"/>
                    <a:pt x="329" y="320"/>
                    <a:pt x="331" y="320"/>
                  </a:cubicBezTo>
                  <a:cubicBezTo>
                    <a:pt x="334" y="320"/>
                    <a:pt x="336" y="317"/>
                    <a:pt x="336" y="315"/>
                  </a:cubicBezTo>
                  <a:close/>
                  <a:moveTo>
                    <a:pt x="327" y="334"/>
                  </a:moveTo>
                  <a:cubicBezTo>
                    <a:pt x="327" y="336"/>
                    <a:pt x="329" y="338"/>
                    <a:pt x="331" y="338"/>
                  </a:cubicBezTo>
                  <a:cubicBezTo>
                    <a:pt x="334" y="338"/>
                    <a:pt x="336" y="336"/>
                    <a:pt x="336" y="334"/>
                  </a:cubicBezTo>
                  <a:cubicBezTo>
                    <a:pt x="336" y="331"/>
                    <a:pt x="334" y="329"/>
                    <a:pt x="331" y="329"/>
                  </a:cubicBezTo>
                  <a:cubicBezTo>
                    <a:pt x="329" y="329"/>
                    <a:pt x="327" y="331"/>
                    <a:pt x="327" y="334"/>
                  </a:cubicBezTo>
                  <a:close/>
                  <a:moveTo>
                    <a:pt x="327" y="353"/>
                  </a:moveTo>
                  <a:cubicBezTo>
                    <a:pt x="327" y="355"/>
                    <a:pt x="329" y="357"/>
                    <a:pt x="331" y="357"/>
                  </a:cubicBezTo>
                  <a:cubicBezTo>
                    <a:pt x="334" y="357"/>
                    <a:pt x="336" y="355"/>
                    <a:pt x="336" y="353"/>
                  </a:cubicBezTo>
                  <a:cubicBezTo>
                    <a:pt x="336" y="350"/>
                    <a:pt x="334" y="348"/>
                    <a:pt x="331" y="348"/>
                  </a:cubicBezTo>
                  <a:cubicBezTo>
                    <a:pt x="329" y="348"/>
                    <a:pt x="327" y="350"/>
                    <a:pt x="327" y="353"/>
                  </a:cubicBezTo>
                  <a:close/>
                  <a:moveTo>
                    <a:pt x="327" y="372"/>
                  </a:moveTo>
                  <a:cubicBezTo>
                    <a:pt x="327" y="374"/>
                    <a:pt x="329" y="376"/>
                    <a:pt x="331" y="376"/>
                  </a:cubicBezTo>
                  <a:cubicBezTo>
                    <a:pt x="334" y="376"/>
                    <a:pt x="335" y="374"/>
                    <a:pt x="335" y="372"/>
                  </a:cubicBezTo>
                  <a:cubicBezTo>
                    <a:pt x="335" y="369"/>
                    <a:pt x="334" y="368"/>
                    <a:pt x="331" y="368"/>
                  </a:cubicBezTo>
                  <a:cubicBezTo>
                    <a:pt x="329" y="368"/>
                    <a:pt x="327" y="369"/>
                    <a:pt x="327" y="372"/>
                  </a:cubicBezTo>
                  <a:close/>
                  <a:moveTo>
                    <a:pt x="328" y="391"/>
                  </a:moveTo>
                  <a:cubicBezTo>
                    <a:pt x="328" y="393"/>
                    <a:pt x="329" y="394"/>
                    <a:pt x="331" y="394"/>
                  </a:cubicBezTo>
                  <a:cubicBezTo>
                    <a:pt x="333" y="394"/>
                    <a:pt x="335" y="393"/>
                    <a:pt x="335" y="391"/>
                  </a:cubicBezTo>
                  <a:cubicBezTo>
                    <a:pt x="335" y="389"/>
                    <a:pt x="333" y="387"/>
                    <a:pt x="331" y="387"/>
                  </a:cubicBezTo>
                  <a:cubicBezTo>
                    <a:pt x="329" y="387"/>
                    <a:pt x="328" y="389"/>
                    <a:pt x="328" y="391"/>
                  </a:cubicBezTo>
                  <a:close/>
                  <a:moveTo>
                    <a:pt x="328" y="410"/>
                  </a:moveTo>
                  <a:cubicBezTo>
                    <a:pt x="328" y="412"/>
                    <a:pt x="329" y="413"/>
                    <a:pt x="331" y="413"/>
                  </a:cubicBezTo>
                  <a:cubicBezTo>
                    <a:pt x="333" y="413"/>
                    <a:pt x="335" y="412"/>
                    <a:pt x="335" y="410"/>
                  </a:cubicBezTo>
                  <a:cubicBezTo>
                    <a:pt x="335" y="408"/>
                    <a:pt x="333" y="406"/>
                    <a:pt x="331" y="406"/>
                  </a:cubicBezTo>
                  <a:cubicBezTo>
                    <a:pt x="329" y="406"/>
                    <a:pt x="328" y="408"/>
                    <a:pt x="328" y="410"/>
                  </a:cubicBezTo>
                  <a:close/>
                  <a:moveTo>
                    <a:pt x="328" y="429"/>
                  </a:moveTo>
                  <a:cubicBezTo>
                    <a:pt x="328" y="430"/>
                    <a:pt x="330" y="432"/>
                    <a:pt x="331" y="432"/>
                  </a:cubicBezTo>
                  <a:cubicBezTo>
                    <a:pt x="333" y="432"/>
                    <a:pt x="334" y="430"/>
                    <a:pt x="334" y="429"/>
                  </a:cubicBezTo>
                  <a:cubicBezTo>
                    <a:pt x="334" y="427"/>
                    <a:pt x="333" y="426"/>
                    <a:pt x="331" y="426"/>
                  </a:cubicBezTo>
                  <a:cubicBezTo>
                    <a:pt x="330" y="426"/>
                    <a:pt x="328" y="427"/>
                    <a:pt x="328" y="429"/>
                  </a:cubicBezTo>
                  <a:close/>
                  <a:moveTo>
                    <a:pt x="329" y="448"/>
                  </a:moveTo>
                  <a:cubicBezTo>
                    <a:pt x="329" y="449"/>
                    <a:pt x="330" y="451"/>
                    <a:pt x="331" y="451"/>
                  </a:cubicBezTo>
                  <a:cubicBezTo>
                    <a:pt x="333" y="451"/>
                    <a:pt x="334" y="449"/>
                    <a:pt x="334" y="448"/>
                  </a:cubicBezTo>
                  <a:cubicBezTo>
                    <a:pt x="334" y="446"/>
                    <a:pt x="333" y="445"/>
                    <a:pt x="331" y="445"/>
                  </a:cubicBezTo>
                  <a:cubicBezTo>
                    <a:pt x="330" y="445"/>
                    <a:pt x="329" y="446"/>
                    <a:pt x="329" y="448"/>
                  </a:cubicBezTo>
                  <a:close/>
                  <a:moveTo>
                    <a:pt x="329" y="467"/>
                  </a:moveTo>
                  <a:cubicBezTo>
                    <a:pt x="329" y="468"/>
                    <a:pt x="330" y="469"/>
                    <a:pt x="331" y="469"/>
                  </a:cubicBezTo>
                  <a:cubicBezTo>
                    <a:pt x="333" y="469"/>
                    <a:pt x="334" y="468"/>
                    <a:pt x="334" y="467"/>
                  </a:cubicBezTo>
                  <a:cubicBezTo>
                    <a:pt x="334" y="465"/>
                    <a:pt x="333" y="464"/>
                    <a:pt x="331" y="464"/>
                  </a:cubicBezTo>
                  <a:cubicBezTo>
                    <a:pt x="330" y="464"/>
                    <a:pt x="329" y="465"/>
                    <a:pt x="329" y="467"/>
                  </a:cubicBezTo>
                  <a:close/>
                  <a:moveTo>
                    <a:pt x="329" y="486"/>
                  </a:moveTo>
                  <a:cubicBezTo>
                    <a:pt x="329" y="487"/>
                    <a:pt x="330" y="488"/>
                    <a:pt x="331" y="488"/>
                  </a:cubicBezTo>
                  <a:cubicBezTo>
                    <a:pt x="333" y="488"/>
                    <a:pt x="334" y="487"/>
                    <a:pt x="334" y="486"/>
                  </a:cubicBezTo>
                  <a:cubicBezTo>
                    <a:pt x="334" y="485"/>
                    <a:pt x="333" y="484"/>
                    <a:pt x="331" y="484"/>
                  </a:cubicBezTo>
                  <a:cubicBezTo>
                    <a:pt x="330" y="484"/>
                    <a:pt x="329" y="485"/>
                    <a:pt x="329" y="486"/>
                  </a:cubicBezTo>
                  <a:close/>
                  <a:moveTo>
                    <a:pt x="329" y="505"/>
                  </a:moveTo>
                  <a:cubicBezTo>
                    <a:pt x="329" y="506"/>
                    <a:pt x="330" y="507"/>
                    <a:pt x="331" y="507"/>
                  </a:cubicBezTo>
                  <a:cubicBezTo>
                    <a:pt x="332" y="507"/>
                    <a:pt x="333" y="506"/>
                    <a:pt x="333" y="505"/>
                  </a:cubicBezTo>
                  <a:cubicBezTo>
                    <a:pt x="333" y="504"/>
                    <a:pt x="332" y="503"/>
                    <a:pt x="331" y="503"/>
                  </a:cubicBezTo>
                  <a:cubicBezTo>
                    <a:pt x="330" y="503"/>
                    <a:pt x="329" y="504"/>
                    <a:pt x="329" y="505"/>
                  </a:cubicBezTo>
                  <a:close/>
                  <a:moveTo>
                    <a:pt x="330" y="524"/>
                  </a:moveTo>
                  <a:cubicBezTo>
                    <a:pt x="330" y="525"/>
                    <a:pt x="330" y="525"/>
                    <a:pt x="331" y="525"/>
                  </a:cubicBezTo>
                  <a:cubicBezTo>
                    <a:pt x="332" y="525"/>
                    <a:pt x="333" y="525"/>
                    <a:pt x="333" y="524"/>
                  </a:cubicBezTo>
                  <a:cubicBezTo>
                    <a:pt x="333" y="523"/>
                    <a:pt x="332" y="522"/>
                    <a:pt x="331" y="522"/>
                  </a:cubicBezTo>
                  <a:cubicBezTo>
                    <a:pt x="330" y="522"/>
                    <a:pt x="330" y="523"/>
                    <a:pt x="330" y="524"/>
                  </a:cubicBezTo>
                  <a:close/>
                  <a:moveTo>
                    <a:pt x="330" y="543"/>
                  </a:moveTo>
                  <a:cubicBezTo>
                    <a:pt x="330" y="544"/>
                    <a:pt x="331" y="544"/>
                    <a:pt x="331" y="544"/>
                  </a:cubicBezTo>
                  <a:cubicBezTo>
                    <a:pt x="332" y="544"/>
                    <a:pt x="333" y="544"/>
                    <a:pt x="333" y="543"/>
                  </a:cubicBezTo>
                  <a:cubicBezTo>
                    <a:pt x="333" y="542"/>
                    <a:pt x="332" y="542"/>
                    <a:pt x="331" y="542"/>
                  </a:cubicBezTo>
                  <a:cubicBezTo>
                    <a:pt x="331" y="542"/>
                    <a:pt x="330" y="542"/>
                    <a:pt x="330" y="543"/>
                  </a:cubicBezTo>
                  <a:close/>
                  <a:moveTo>
                    <a:pt x="330" y="562"/>
                  </a:moveTo>
                  <a:cubicBezTo>
                    <a:pt x="330" y="563"/>
                    <a:pt x="331" y="563"/>
                    <a:pt x="331" y="563"/>
                  </a:cubicBezTo>
                  <a:cubicBezTo>
                    <a:pt x="332" y="563"/>
                    <a:pt x="332" y="563"/>
                    <a:pt x="332" y="562"/>
                  </a:cubicBezTo>
                  <a:cubicBezTo>
                    <a:pt x="332" y="561"/>
                    <a:pt x="332" y="561"/>
                    <a:pt x="331" y="561"/>
                  </a:cubicBezTo>
                  <a:cubicBezTo>
                    <a:pt x="331" y="561"/>
                    <a:pt x="330" y="561"/>
                    <a:pt x="330" y="562"/>
                  </a:cubicBezTo>
                  <a:close/>
                  <a:moveTo>
                    <a:pt x="331" y="581"/>
                  </a:moveTo>
                  <a:cubicBezTo>
                    <a:pt x="331" y="581"/>
                    <a:pt x="331" y="582"/>
                    <a:pt x="331" y="582"/>
                  </a:cubicBezTo>
                  <a:cubicBezTo>
                    <a:pt x="332" y="582"/>
                    <a:pt x="332" y="581"/>
                    <a:pt x="332" y="581"/>
                  </a:cubicBezTo>
                  <a:cubicBezTo>
                    <a:pt x="332" y="581"/>
                    <a:pt x="332" y="580"/>
                    <a:pt x="331" y="580"/>
                  </a:cubicBezTo>
                  <a:cubicBezTo>
                    <a:pt x="331" y="580"/>
                    <a:pt x="331" y="581"/>
                    <a:pt x="331" y="581"/>
                  </a:cubicBezTo>
                  <a:close/>
                  <a:moveTo>
                    <a:pt x="331" y="600"/>
                  </a:moveTo>
                  <a:cubicBezTo>
                    <a:pt x="331" y="600"/>
                    <a:pt x="331" y="601"/>
                    <a:pt x="331" y="601"/>
                  </a:cubicBezTo>
                  <a:cubicBezTo>
                    <a:pt x="332" y="601"/>
                    <a:pt x="332" y="600"/>
                    <a:pt x="332" y="600"/>
                  </a:cubicBezTo>
                  <a:cubicBezTo>
                    <a:pt x="332" y="600"/>
                    <a:pt x="332" y="599"/>
                    <a:pt x="331" y="599"/>
                  </a:cubicBezTo>
                  <a:cubicBezTo>
                    <a:pt x="331" y="599"/>
                    <a:pt x="331" y="600"/>
                    <a:pt x="331" y="600"/>
                  </a:cubicBezTo>
                  <a:close/>
                  <a:moveTo>
                    <a:pt x="331" y="619"/>
                  </a:moveTo>
                  <a:cubicBezTo>
                    <a:pt x="332" y="619"/>
                    <a:pt x="332" y="619"/>
                    <a:pt x="332" y="619"/>
                  </a:cubicBezTo>
                  <a:cubicBezTo>
                    <a:pt x="332" y="619"/>
                    <a:pt x="332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ubicBezTo>
                    <a:pt x="331" y="619"/>
                    <a:pt x="331" y="619"/>
                    <a:pt x="331" y="619"/>
                  </a:cubicBezTo>
                  <a:close/>
                  <a:moveTo>
                    <a:pt x="331" y="638"/>
                  </a:move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ubicBezTo>
                    <a:pt x="331" y="638"/>
                    <a:pt x="331" y="638"/>
                    <a:pt x="331" y="638"/>
                  </a:cubicBezTo>
                  <a:close/>
                  <a:moveTo>
                    <a:pt x="312" y="9"/>
                  </a:moveTo>
                  <a:cubicBezTo>
                    <a:pt x="317" y="9"/>
                    <a:pt x="321" y="5"/>
                    <a:pt x="321" y="1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4" y="0"/>
                    <a:pt x="304" y="1"/>
                  </a:cubicBezTo>
                  <a:cubicBezTo>
                    <a:pt x="304" y="5"/>
                    <a:pt x="308" y="9"/>
                    <a:pt x="312" y="9"/>
                  </a:cubicBezTo>
                  <a:close/>
                  <a:moveTo>
                    <a:pt x="312" y="11"/>
                  </a:moveTo>
                  <a:cubicBezTo>
                    <a:pt x="308" y="11"/>
                    <a:pt x="304" y="15"/>
                    <a:pt x="304" y="20"/>
                  </a:cubicBezTo>
                  <a:cubicBezTo>
                    <a:pt x="304" y="24"/>
                    <a:pt x="308" y="28"/>
                    <a:pt x="312" y="28"/>
                  </a:cubicBezTo>
                  <a:cubicBezTo>
                    <a:pt x="317" y="28"/>
                    <a:pt x="321" y="24"/>
                    <a:pt x="321" y="20"/>
                  </a:cubicBezTo>
                  <a:cubicBezTo>
                    <a:pt x="321" y="15"/>
                    <a:pt x="317" y="11"/>
                    <a:pt x="312" y="11"/>
                  </a:cubicBezTo>
                  <a:close/>
                  <a:moveTo>
                    <a:pt x="312" y="30"/>
                  </a:moveTo>
                  <a:cubicBezTo>
                    <a:pt x="308" y="30"/>
                    <a:pt x="304" y="34"/>
                    <a:pt x="304" y="39"/>
                  </a:cubicBezTo>
                  <a:cubicBezTo>
                    <a:pt x="304" y="43"/>
                    <a:pt x="308" y="47"/>
                    <a:pt x="312" y="47"/>
                  </a:cubicBezTo>
                  <a:cubicBezTo>
                    <a:pt x="317" y="47"/>
                    <a:pt x="321" y="43"/>
                    <a:pt x="321" y="39"/>
                  </a:cubicBezTo>
                  <a:cubicBezTo>
                    <a:pt x="321" y="34"/>
                    <a:pt x="317" y="30"/>
                    <a:pt x="312" y="30"/>
                  </a:cubicBezTo>
                  <a:close/>
                  <a:moveTo>
                    <a:pt x="312" y="66"/>
                  </a:moveTo>
                  <a:cubicBezTo>
                    <a:pt x="317" y="66"/>
                    <a:pt x="321" y="62"/>
                    <a:pt x="321" y="58"/>
                  </a:cubicBezTo>
                  <a:cubicBezTo>
                    <a:pt x="321" y="53"/>
                    <a:pt x="317" y="49"/>
                    <a:pt x="312" y="49"/>
                  </a:cubicBezTo>
                  <a:cubicBezTo>
                    <a:pt x="308" y="49"/>
                    <a:pt x="304" y="53"/>
                    <a:pt x="304" y="58"/>
                  </a:cubicBezTo>
                  <a:cubicBezTo>
                    <a:pt x="304" y="62"/>
                    <a:pt x="308" y="66"/>
                    <a:pt x="312" y="66"/>
                  </a:cubicBezTo>
                  <a:close/>
                  <a:moveTo>
                    <a:pt x="304" y="77"/>
                  </a:moveTo>
                  <a:cubicBezTo>
                    <a:pt x="304" y="81"/>
                    <a:pt x="308" y="85"/>
                    <a:pt x="312" y="85"/>
                  </a:cubicBezTo>
                  <a:cubicBezTo>
                    <a:pt x="317" y="85"/>
                    <a:pt x="321" y="81"/>
                    <a:pt x="321" y="77"/>
                  </a:cubicBezTo>
                  <a:cubicBezTo>
                    <a:pt x="321" y="72"/>
                    <a:pt x="317" y="68"/>
                    <a:pt x="312" y="68"/>
                  </a:cubicBezTo>
                  <a:cubicBezTo>
                    <a:pt x="308" y="68"/>
                    <a:pt x="304" y="72"/>
                    <a:pt x="304" y="77"/>
                  </a:cubicBezTo>
                  <a:close/>
                  <a:moveTo>
                    <a:pt x="312" y="104"/>
                  </a:moveTo>
                  <a:cubicBezTo>
                    <a:pt x="317" y="104"/>
                    <a:pt x="320" y="100"/>
                    <a:pt x="320" y="96"/>
                  </a:cubicBezTo>
                  <a:cubicBezTo>
                    <a:pt x="320" y="91"/>
                    <a:pt x="317" y="87"/>
                    <a:pt x="312" y="87"/>
                  </a:cubicBezTo>
                  <a:cubicBezTo>
                    <a:pt x="308" y="87"/>
                    <a:pt x="304" y="91"/>
                    <a:pt x="304" y="96"/>
                  </a:cubicBezTo>
                  <a:cubicBezTo>
                    <a:pt x="304" y="100"/>
                    <a:pt x="308" y="104"/>
                    <a:pt x="312" y="104"/>
                  </a:cubicBezTo>
                  <a:close/>
                  <a:moveTo>
                    <a:pt x="312" y="107"/>
                  </a:moveTo>
                  <a:cubicBezTo>
                    <a:pt x="308" y="107"/>
                    <a:pt x="304" y="110"/>
                    <a:pt x="304" y="115"/>
                  </a:cubicBezTo>
                  <a:cubicBezTo>
                    <a:pt x="304" y="119"/>
                    <a:pt x="308" y="123"/>
                    <a:pt x="312" y="123"/>
                  </a:cubicBezTo>
                  <a:cubicBezTo>
                    <a:pt x="317" y="123"/>
                    <a:pt x="320" y="119"/>
                    <a:pt x="320" y="115"/>
                  </a:cubicBezTo>
                  <a:cubicBezTo>
                    <a:pt x="320" y="110"/>
                    <a:pt x="317" y="107"/>
                    <a:pt x="312" y="107"/>
                  </a:cubicBezTo>
                  <a:close/>
                  <a:moveTo>
                    <a:pt x="312" y="126"/>
                  </a:moveTo>
                  <a:cubicBezTo>
                    <a:pt x="308" y="126"/>
                    <a:pt x="304" y="129"/>
                    <a:pt x="304" y="134"/>
                  </a:cubicBezTo>
                  <a:cubicBezTo>
                    <a:pt x="304" y="138"/>
                    <a:pt x="308" y="142"/>
                    <a:pt x="312" y="142"/>
                  </a:cubicBezTo>
                  <a:cubicBezTo>
                    <a:pt x="317" y="142"/>
                    <a:pt x="320" y="138"/>
                    <a:pt x="320" y="134"/>
                  </a:cubicBezTo>
                  <a:cubicBezTo>
                    <a:pt x="320" y="129"/>
                    <a:pt x="317" y="126"/>
                    <a:pt x="312" y="126"/>
                  </a:cubicBezTo>
                  <a:close/>
                  <a:moveTo>
                    <a:pt x="320" y="153"/>
                  </a:moveTo>
                  <a:cubicBezTo>
                    <a:pt x="320" y="149"/>
                    <a:pt x="317" y="145"/>
                    <a:pt x="312" y="145"/>
                  </a:cubicBezTo>
                  <a:cubicBezTo>
                    <a:pt x="308" y="145"/>
                    <a:pt x="305" y="149"/>
                    <a:pt x="305" y="153"/>
                  </a:cubicBezTo>
                  <a:cubicBezTo>
                    <a:pt x="305" y="157"/>
                    <a:pt x="308" y="160"/>
                    <a:pt x="312" y="160"/>
                  </a:cubicBezTo>
                  <a:cubicBezTo>
                    <a:pt x="317" y="160"/>
                    <a:pt x="320" y="157"/>
                    <a:pt x="320" y="153"/>
                  </a:cubicBezTo>
                  <a:close/>
                  <a:moveTo>
                    <a:pt x="320" y="172"/>
                  </a:moveTo>
                  <a:cubicBezTo>
                    <a:pt x="320" y="168"/>
                    <a:pt x="316" y="164"/>
                    <a:pt x="312" y="164"/>
                  </a:cubicBezTo>
                  <a:cubicBezTo>
                    <a:pt x="308" y="164"/>
                    <a:pt x="305" y="168"/>
                    <a:pt x="305" y="172"/>
                  </a:cubicBezTo>
                  <a:cubicBezTo>
                    <a:pt x="305" y="176"/>
                    <a:pt x="308" y="179"/>
                    <a:pt x="312" y="179"/>
                  </a:cubicBezTo>
                  <a:cubicBezTo>
                    <a:pt x="316" y="179"/>
                    <a:pt x="320" y="176"/>
                    <a:pt x="320" y="172"/>
                  </a:cubicBezTo>
                  <a:close/>
                  <a:moveTo>
                    <a:pt x="312" y="184"/>
                  </a:moveTo>
                  <a:cubicBezTo>
                    <a:pt x="308" y="184"/>
                    <a:pt x="305" y="187"/>
                    <a:pt x="305" y="191"/>
                  </a:cubicBezTo>
                  <a:cubicBezTo>
                    <a:pt x="305" y="195"/>
                    <a:pt x="308" y="198"/>
                    <a:pt x="312" y="198"/>
                  </a:cubicBezTo>
                  <a:cubicBezTo>
                    <a:pt x="316" y="198"/>
                    <a:pt x="320" y="195"/>
                    <a:pt x="320" y="191"/>
                  </a:cubicBezTo>
                  <a:cubicBezTo>
                    <a:pt x="320" y="187"/>
                    <a:pt x="316" y="184"/>
                    <a:pt x="312" y="184"/>
                  </a:cubicBezTo>
                  <a:close/>
                  <a:moveTo>
                    <a:pt x="319" y="210"/>
                  </a:moveTo>
                  <a:cubicBezTo>
                    <a:pt x="319" y="206"/>
                    <a:pt x="316" y="203"/>
                    <a:pt x="312" y="203"/>
                  </a:cubicBezTo>
                  <a:cubicBezTo>
                    <a:pt x="308" y="203"/>
                    <a:pt x="305" y="206"/>
                    <a:pt x="305" y="210"/>
                  </a:cubicBezTo>
                  <a:cubicBezTo>
                    <a:pt x="305" y="214"/>
                    <a:pt x="308" y="217"/>
                    <a:pt x="312" y="217"/>
                  </a:cubicBezTo>
                  <a:cubicBezTo>
                    <a:pt x="316" y="217"/>
                    <a:pt x="319" y="214"/>
                    <a:pt x="319" y="210"/>
                  </a:cubicBezTo>
                  <a:close/>
                  <a:moveTo>
                    <a:pt x="319" y="229"/>
                  </a:moveTo>
                  <a:cubicBezTo>
                    <a:pt x="319" y="225"/>
                    <a:pt x="316" y="222"/>
                    <a:pt x="312" y="222"/>
                  </a:cubicBezTo>
                  <a:cubicBezTo>
                    <a:pt x="309" y="222"/>
                    <a:pt x="306" y="225"/>
                    <a:pt x="306" y="229"/>
                  </a:cubicBezTo>
                  <a:cubicBezTo>
                    <a:pt x="306" y="233"/>
                    <a:pt x="309" y="236"/>
                    <a:pt x="312" y="236"/>
                  </a:cubicBezTo>
                  <a:cubicBezTo>
                    <a:pt x="316" y="236"/>
                    <a:pt x="319" y="233"/>
                    <a:pt x="319" y="229"/>
                  </a:cubicBezTo>
                  <a:close/>
                  <a:moveTo>
                    <a:pt x="319" y="248"/>
                  </a:moveTo>
                  <a:cubicBezTo>
                    <a:pt x="319" y="244"/>
                    <a:pt x="316" y="241"/>
                    <a:pt x="312" y="241"/>
                  </a:cubicBezTo>
                  <a:cubicBezTo>
                    <a:pt x="309" y="241"/>
                    <a:pt x="306" y="244"/>
                    <a:pt x="306" y="248"/>
                  </a:cubicBezTo>
                  <a:cubicBezTo>
                    <a:pt x="306" y="252"/>
                    <a:pt x="309" y="254"/>
                    <a:pt x="312" y="254"/>
                  </a:cubicBezTo>
                  <a:cubicBezTo>
                    <a:pt x="316" y="254"/>
                    <a:pt x="319" y="252"/>
                    <a:pt x="319" y="248"/>
                  </a:cubicBezTo>
                  <a:close/>
                  <a:moveTo>
                    <a:pt x="318" y="267"/>
                  </a:moveTo>
                  <a:cubicBezTo>
                    <a:pt x="318" y="264"/>
                    <a:pt x="316" y="261"/>
                    <a:pt x="312" y="261"/>
                  </a:cubicBezTo>
                  <a:cubicBezTo>
                    <a:pt x="309" y="261"/>
                    <a:pt x="306" y="264"/>
                    <a:pt x="306" y="267"/>
                  </a:cubicBezTo>
                  <a:cubicBezTo>
                    <a:pt x="306" y="270"/>
                    <a:pt x="309" y="273"/>
                    <a:pt x="312" y="273"/>
                  </a:cubicBezTo>
                  <a:cubicBezTo>
                    <a:pt x="316" y="273"/>
                    <a:pt x="318" y="270"/>
                    <a:pt x="318" y="267"/>
                  </a:cubicBezTo>
                  <a:close/>
                  <a:moveTo>
                    <a:pt x="318" y="286"/>
                  </a:moveTo>
                  <a:cubicBezTo>
                    <a:pt x="318" y="283"/>
                    <a:pt x="316" y="280"/>
                    <a:pt x="312" y="280"/>
                  </a:cubicBezTo>
                  <a:cubicBezTo>
                    <a:pt x="309" y="280"/>
                    <a:pt x="306" y="283"/>
                    <a:pt x="306" y="286"/>
                  </a:cubicBezTo>
                  <a:cubicBezTo>
                    <a:pt x="306" y="289"/>
                    <a:pt x="309" y="292"/>
                    <a:pt x="312" y="292"/>
                  </a:cubicBezTo>
                  <a:cubicBezTo>
                    <a:pt x="316" y="292"/>
                    <a:pt x="318" y="289"/>
                    <a:pt x="318" y="286"/>
                  </a:cubicBezTo>
                  <a:close/>
                  <a:moveTo>
                    <a:pt x="318" y="305"/>
                  </a:moveTo>
                  <a:cubicBezTo>
                    <a:pt x="318" y="302"/>
                    <a:pt x="315" y="299"/>
                    <a:pt x="312" y="299"/>
                  </a:cubicBezTo>
                  <a:cubicBezTo>
                    <a:pt x="309" y="299"/>
                    <a:pt x="307" y="302"/>
                    <a:pt x="307" y="305"/>
                  </a:cubicBezTo>
                  <a:cubicBezTo>
                    <a:pt x="307" y="308"/>
                    <a:pt x="309" y="311"/>
                    <a:pt x="312" y="311"/>
                  </a:cubicBezTo>
                  <a:cubicBezTo>
                    <a:pt x="315" y="311"/>
                    <a:pt x="318" y="308"/>
                    <a:pt x="318" y="305"/>
                  </a:cubicBezTo>
                  <a:close/>
                  <a:moveTo>
                    <a:pt x="318" y="324"/>
                  </a:moveTo>
                  <a:cubicBezTo>
                    <a:pt x="318" y="321"/>
                    <a:pt x="315" y="319"/>
                    <a:pt x="312" y="319"/>
                  </a:cubicBezTo>
                  <a:cubicBezTo>
                    <a:pt x="309" y="319"/>
                    <a:pt x="307" y="321"/>
                    <a:pt x="307" y="324"/>
                  </a:cubicBezTo>
                  <a:cubicBezTo>
                    <a:pt x="307" y="327"/>
                    <a:pt x="309" y="329"/>
                    <a:pt x="312" y="329"/>
                  </a:cubicBezTo>
                  <a:cubicBezTo>
                    <a:pt x="315" y="329"/>
                    <a:pt x="318" y="327"/>
                    <a:pt x="318" y="324"/>
                  </a:cubicBezTo>
                  <a:close/>
                  <a:moveTo>
                    <a:pt x="317" y="343"/>
                  </a:moveTo>
                  <a:cubicBezTo>
                    <a:pt x="317" y="340"/>
                    <a:pt x="315" y="338"/>
                    <a:pt x="312" y="338"/>
                  </a:cubicBezTo>
                  <a:cubicBezTo>
                    <a:pt x="310" y="338"/>
                    <a:pt x="307" y="340"/>
                    <a:pt x="307" y="343"/>
                  </a:cubicBezTo>
                  <a:cubicBezTo>
                    <a:pt x="307" y="346"/>
                    <a:pt x="310" y="348"/>
                    <a:pt x="312" y="348"/>
                  </a:cubicBezTo>
                  <a:cubicBezTo>
                    <a:pt x="315" y="348"/>
                    <a:pt x="317" y="346"/>
                    <a:pt x="317" y="343"/>
                  </a:cubicBezTo>
                  <a:close/>
                  <a:moveTo>
                    <a:pt x="308" y="362"/>
                  </a:moveTo>
                  <a:cubicBezTo>
                    <a:pt x="308" y="365"/>
                    <a:pt x="310" y="367"/>
                    <a:pt x="312" y="367"/>
                  </a:cubicBezTo>
                  <a:cubicBezTo>
                    <a:pt x="315" y="367"/>
                    <a:pt x="317" y="365"/>
                    <a:pt x="317" y="362"/>
                  </a:cubicBezTo>
                  <a:cubicBezTo>
                    <a:pt x="317" y="360"/>
                    <a:pt x="315" y="358"/>
                    <a:pt x="312" y="358"/>
                  </a:cubicBezTo>
                  <a:cubicBezTo>
                    <a:pt x="310" y="358"/>
                    <a:pt x="308" y="360"/>
                    <a:pt x="308" y="362"/>
                  </a:cubicBezTo>
                  <a:close/>
                  <a:moveTo>
                    <a:pt x="308" y="381"/>
                  </a:moveTo>
                  <a:cubicBezTo>
                    <a:pt x="308" y="384"/>
                    <a:pt x="310" y="385"/>
                    <a:pt x="312" y="385"/>
                  </a:cubicBezTo>
                  <a:cubicBezTo>
                    <a:pt x="315" y="385"/>
                    <a:pt x="317" y="384"/>
                    <a:pt x="317" y="381"/>
                  </a:cubicBezTo>
                  <a:cubicBezTo>
                    <a:pt x="317" y="379"/>
                    <a:pt x="315" y="377"/>
                    <a:pt x="312" y="377"/>
                  </a:cubicBezTo>
                  <a:cubicBezTo>
                    <a:pt x="310" y="377"/>
                    <a:pt x="308" y="379"/>
                    <a:pt x="308" y="381"/>
                  </a:cubicBezTo>
                  <a:close/>
                  <a:moveTo>
                    <a:pt x="308" y="400"/>
                  </a:moveTo>
                  <a:cubicBezTo>
                    <a:pt x="308" y="402"/>
                    <a:pt x="310" y="404"/>
                    <a:pt x="312" y="404"/>
                  </a:cubicBezTo>
                  <a:cubicBezTo>
                    <a:pt x="314" y="404"/>
                    <a:pt x="316" y="402"/>
                    <a:pt x="316" y="400"/>
                  </a:cubicBezTo>
                  <a:cubicBezTo>
                    <a:pt x="316" y="398"/>
                    <a:pt x="314" y="396"/>
                    <a:pt x="312" y="396"/>
                  </a:cubicBezTo>
                  <a:cubicBezTo>
                    <a:pt x="310" y="396"/>
                    <a:pt x="308" y="398"/>
                    <a:pt x="308" y="400"/>
                  </a:cubicBezTo>
                  <a:close/>
                  <a:moveTo>
                    <a:pt x="309" y="419"/>
                  </a:moveTo>
                  <a:cubicBezTo>
                    <a:pt x="309" y="421"/>
                    <a:pt x="310" y="423"/>
                    <a:pt x="312" y="423"/>
                  </a:cubicBezTo>
                  <a:cubicBezTo>
                    <a:pt x="314" y="423"/>
                    <a:pt x="316" y="421"/>
                    <a:pt x="316" y="419"/>
                  </a:cubicBezTo>
                  <a:cubicBezTo>
                    <a:pt x="316" y="417"/>
                    <a:pt x="314" y="416"/>
                    <a:pt x="312" y="416"/>
                  </a:cubicBezTo>
                  <a:cubicBezTo>
                    <a:pt x="310" y="416"/>
                    <a:pt x="309" y="417"/>
                    <a:pt x="309" y="419"/>
                  </a:cubicBezTo>
                  <a:close/>
                  <a:moveTo>
                    <a:pt x="309" y="438"/>
                  </a:moveTo>
                  <a:cubicBezTo>
                    <a:pt x="309" y="440"/>
                    <a:pt x="310" y="442"/>
                    <a:pt x="312" y="442"/>
                  </a:cubicBezTo>
                  <a:cubicBezTo>
                    <a:pt x="314" y="442"/>
                    <a:pt x="316" y="440"/>
                    <a:pt x="316" y="438"/>
                  </a:cubicBezTo>
                  <a:cubicBezTo>
                    <a:pt x="316" y="436"/>
                    <a:pt x="314" y="435"/>
                    <a:pt x="312" y="435"/>
                  </a:cubicBezTo>
                  <a:cubicBezTo>
                    <a:pt x="310" y="435"/>
                    <a:pt x="309" y="436"/>
                    <a:pt x="309" y="438"/>
                  </a:cubicBezTo>
                  <a:close/>
                  <a:moveTo>
                    <a:pt x="309" y="457"/>
                  </a:moveTo>
                  <a:cubicBezTo>
                    <a:pt x="309" y="459"/>
                    <a:pt x="311" y="460"/>
                    <a:pt x="312" y="460"/>
                  </a:cubicBezTo>
                  <a:cubicBezTo>
                    <a:pt x="314" y="460"/>
                    <a:pt x="315" y="459"/>
                    <a:pt x="315" y="457"/>
                  </a:cubicBezTo>
                  <a:cubicBezTo>
                    <a:pt x="315" y="456"/>
                    <a:pt x="314" y="454"/>
                    <a:pt x="312" y="454"/>
                  </a:cubicBezTo>
                  <a:cubicBezTo>
                    <a:pt x="311" y="454"/>
                    <a:pt x="309" y="456"/>
                    <a:pt x="309" y="457"/>
                  </a:cubicBezTo>
                  <a:close/>
                  <a:moveTo>
                    <a:pt x="310" y="476"/>
                  </a:moveTo>
                  <a:cubicBezTo>
                    <a:pt x="310" y="478"/>
                    <a:pt x="311" y="479"/>
                    <a:pt x="312" y="479"/>
                  </a:cubicBezTo>
                  <a:cubicBezTo>
                    <a:pt x="314" y="479"/>
                    <a:pt x="315" y="478"/>
                    <a:pt x="315" y="476"/>
                  </a:cubicBezTo>
                  <a:cubicBezTo>
                    <a:pt x="315" y="475"/>
                    <a:pt x="314" y="474"/>
                    <a:pt x="312" y="474"/>
                  </a:cubicBezTo>
                  <a:cubicBezTo>
                    <a:pt x="311" y="474"/>
                    <a:pt x="310" y="475"/>
                    <a:pt x="310" y="476"/>
                  </a:cubicBezTo>
                  <a:close/>
                  <a:moveTo>
                    <a:pt x="310" y="495"/>
                  </a:moveTo>
                  <a:cubicBezTo>
                    <a:pt x="310" y="497"/>
                    <a:pt x="311" y="498"/>
                    <a:pt x="312" y="498"/>
                  </a:cubicBezTo>
                  <a:cubicBezTo>
                    <a:pt x="314" y="498"/>
                    <a:pt x="315" y="497"/>
                    <a:pt x="315" y="495"/>
                  </a:cubicBezTo>
                  <a:cubicBezTo>
                    <a:pt x="315" y="494"/>
                    <a:pt x="314" y="493"/>
                    <a:pt x="312" y="493"/>
                  </a:cubicBezTo>
                  <a:cubicBezTo>
                    <a:pt x="311" y="493"/>
                    <a:pt x="310" y="494"/>
                    <a:pt x="310" y="495"/>
                  </a:cubicBezTo>
                  <a:close/>
                  <a:moveTo>
                    <a:pt x="310" y="514"/>
                  </a:moveTo>
                  <a:cubicBezTo>
                    <a:pt x="310" y="515"/>
                    <a:pt x="311" y="516"/>
                    <a:pt x="312" y="516"/>
                  </a:cubicBezTo>
                  <a:cubicBezTo>
                    <a:pt x="313" y="516"/>
                    <a:pt x="314" y="515"/>
                    <a:pt x="314" y="514"/>
                  </a:cubicBezTo>
                  <a:cubicBezTo>
                    <a:pt x="314" y="513"/>
                    <a:pt x="313" y="512"/>
                    <a:pt x="312" y="512"/>
                  </a:cubicBezTo>
                  <a:cubicBezTo>
                    <a:pt x="311" y="512"/>
                    <a:pt x="310" y="513"/>
                    <a:pt x="310" y="514"/>
                  </a:cubicBezTo>
                  <a:close/>
                  <a:moveTo>
                    <a:pt x="311" y="533"/>
                  </a:moveTo>
                  <a:cubicBezTo>
                    <a:pt x="311" y="534"/>
                    <a:pt x="311" y="535"/>
                    <a:pt x="312" y="535"/>
                  </a:cubicBezTo>
                  <a:cubicBezTo>
                    <a:pt x="313" y="535"/>
                    <a:pt x="314" y="534"/>
                    <a:pt x="314" y="533"/>
                  </a:cubicBezTo>
                  <a:cubicBezTo>
                    <a:pt x="314" y="532"/>
                    <a:pt x="313" y="532"/>
                    <a:pt x="312" y="532"/>
                  </a:cubicBezTo>
                  <a:cubicBezTo>
                    <a:pt x="311" y="532"/>
                    <a:pt x="311" y="532"/>
                    <a:pt x="311" y="533"/>
                  </a:cubicBezTo>
                  <a:close/>
                  <a:moveTo>
                    <a:pt x="311" y="552"/>
                  </a:moveTo>
                  <a:cubicBezTo>
                    <a:pt x="311" y="553"/>
                    <a:pt x="311" y="554"/>
                    <a:pt x="312" y="554"/>
                  </a:cubicBezTo>
                  <a:cubicBezTo>
                    <a:pt x="313" y="554"/>
                    <a:pt x="314" y="553"/>
                    <a:pt x="314" y="552"/>
                  </a:cubicBezTo>
                  <a:cubicBezTo>
                    <a:pt x="314" y="552"/>
                    <a:pt x="313" y="551"/>
                    <a:pt x="312" y="551"/>
                  </a:cubicBezTo>
                  <a:cubicBezTo>
                    <a:pt x="311" y="551"/>
                    <a:pt x="311" y="552"/>
                    <a:pt x="311" y="552"/>
                  </a:cubicBezTo>
                  <a:close/>
                  <a:moveTo>
                    <a:pt x="311" y="571"/>
                  </a:moveTo>
                  <a:cubicBezTo>
                    <a:pt x="311" y="572"/>
                    <a:pt x="312" y="573"/>
                    <a:pt x="312" y="573"/>
                  </a:cubicBezTo>
                  <a:cubicBezTo>
                    <a:pt x="313" y="573"/>
                    <a:pt x="313" y="572"/>
                    <a:pt x="313" y="571"/>
                  </a:cubicBezTo>
                  <a:cubicBezTo>
                    <a:pt x="313" y="571"/>
                    <a:pt x="313" y="570"/>
                    <a:pt x="312" y="570"/>
                  </a:cubicBezTo>
                  <a:cubicBezTo>
                    <a:pt x="312" y="570"/>
                    <a:pt x="311" y="571"/>
                    <a:pt x="311" y="571"/>
                  </a:cubicBezTo>
                  <a:close/>
                  <a:moveTo>
                    <a:pt x="311" y="591"/>
                  </a:moveTo>
                  <a:cubicBezTo>
                    <a:pt x="311" y="591"/>
                    <a:pt x="312" y="591"/>
                    <a:pt x="312" y="591"/>
                  </a:cubicBezTo>
                  <a:cubicBezTo>
                    <a:pt x="313" y="591"/>
                    <a:pt x="313" y="591"/>
                    <a:pt x="313" y="591"/>
                  </a:cubicBezTo>
                  <a:cubicBezTo>
                    <a:pt x="313" y="590"/>
                    <a:pt x="313" y="590"/>
                    <a:pt x="312" y="590"/>
                  </a:cubicBezTo>
                  <a:cubicBezTo>
                    <a:pt x="312" y="590"/>
                    <a:pt x="311" y="590"/>
                    <a:pt x="311" y="591"/>
                  </a:cubicBezTo>
                  <a:close/>
                  <a:moveTo>
                    <a:pt x="312" y="610"/>
                  </a:moveTo>
                  <a:cubicBezTo>
                    <a:pt x="312" y="610"/>
                    <a:pt x="312" y="610"/>
                    <a:pt x="312" y="610"/>
                  </a:cubicBezTo>
                  <a:cubicBezTo>
                    <a:pt x="313" y="610"/>
                    <a:pt x="313" y="610"/>
                    <a:pt x="313" y="610"/>
                  </a:cubicBezTo>
                  <a:cubicBezTo>
                    <a:pt x="313" y="609"/>
                    <a:pt x="313" y="609"/>
                    <a:pt x="312" y="609"/>
                  </a:cubicBezTo>
                  <a:cubicBezTo>
                    <a:pt x="312" y="609"/>
                    <a:pt x="312" y="609"/>
                    <a:pt x="312" y="610"/>
                  </a:cubicBezTo>
                  <a:close/>
                  <a:moveTo>
                    <a:pt x="312" y="629"/>
                  </a:moveTo>
                  <a:cubicBezTo>
                    <a:pt x="312" y="629"/>
                    <a:pt x="312" y="629"/>
                    <a:pt x="312" y="629"/>
                  </a:cubicBezTo>
                  <a:cubicBezTo>
                    <a:pt x="313" y="629"/>
                    <a:pt x="313" y="629"/>
                    <a:pt x="313" y="629"/>
                  </a:cubicBezTo>
                  <a:cubicBezTo>
                    <a:pt x="313" y="628"/>
                    <a:pt x="313" y="628"/>
                    <a:pt x="312" y="628"/>
                  </a:cubicBezTo>
                  <a:cubicBezTo>
                    <a:pt x="312" y="628"/>
                    <a:pt x="312" y="628"/>
                    <a:pt x="312" y="629"/>
                  </a:cubicBezTo>
                  <a:close/>
                  <a:moveTo>
                    <a:pt x="312" y="648"/>
                  </a:moveTo>
                  <a:cubicBezTo>
                    <a:pt x="312" y="648"/>
                    <a:pt x="312" y="648"/>
                    <a:pt x="312" y="648"/>
                  </a:cubicBezTo>
                  <a:cubicBezTo>
                    <a:pt x="312" y="648"/>
                    <a:pt x="312" y="647"/>
                    <a:pt x="312" y="647"/>
                  </a:cubicBezTo>
                  <a:cubicBezTo>
                    <a:pt x="312" y="647"/>
                    <a:pt x="312" y="648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lose/>
                  <a:moveTo>
                    <a:pt x="293" y="1"/>
                  </a:moveTo>
                  <a:cubicBezTo>
                    <a:pt x="288" y="1"/>
                    <a:pt x="285" y="5"/>
                    <a:pt x="285" y="10"/>
                  </a:cubicBezTo>
                  <a:cubicBezTo>
                    <a:pt x="285" y="15"/>
                    <a:pt x="288" y="19"/>
                    <a:pt x="293" y="19"/>
                  </a:cubicBezTo>
                  <a:cubicBezTo>
                    <a:pt x="298" y="19"/>
                    <a:pt x="302" y="15"/>
                    <a:pt x="302" y="10"/>
                  </a:cubicBezTo>
                  <a:cubicBezTo>
                    <a:pt x="302" y="5"/>
                    <a:pt x="298" y="1"/>
                    <a:pt x="293" y="1"/>
                  </a:cubicBezTo>
                  <a:close/>
                  <a:moveTo>
                    <a:pt x="293" y="20"/>
                  </a:moveTo>
                  <a:cubicBezTo>
                    <a:pt x="288" y="20"/>
                    <a:pt x="285" y="24"/>
                    <a:pt x="285" y="29"/>
                  </a:cubicBezTo>
                  <a:cubicBezTo>
                    <a:pt x="285" y="34"/>
                    <a:pt x="288" y="38"/>
                    <a:pt x="293" y="38"/>
                  </a:cubicBezTo>
                  <a:cubicBezTo>
                    <a:pt x="298" y="38"/>
                    <a:pt x="302" y="34"/>
                    <a:pt x="302" y="29"/>
                  </a:cubicBezTo>
                  <a:cubicBezTo>
                    <a:pt x="302" y="24"/>
                    <a:pt x="298" y="20"/>
                    <a:pt x="293" y="20"/>
                  </a:cubicBezTo>
                  <a:close/>
                  <a:moveTo>
                    <a:pt x="285" y="48"/>
                  </a:moveTo>
                  <a:cubicBezTo>
                    <a:pt x="285" y="53"/>
                    <a:pt x="289" y="57"/>
                    <a:pt x="293" y="57"/>
                  </a:cubicBezTo>
                  <a:cubicBezTo>
                    <a:pt x="298" y="57"/>
                    <a:pt x="302" y="53"/>
                    <a:pt x="302" y="48"/>
                  </a:cubicBezTo>
                  <a:cubicBezTo>
                    <a:pt x="302" y="43"/>
                    <a:pt x="298" y="39"/>
                    <a:pt x="293" y="39"/>
                  </a:cubicBezTo>
                  <a:cubicBezTo>
                    <a:pt x="289" y="39"/>
                    <a:pt x="285" y="43"/>
                    <a:pt x="285" y="48"/>
                  </a:cubicBezTo>
                  <a:close/>
                  <a:moveTo>
                    <a:pt x="285" y="67"/>
                  </a:moveTo>
                  <a:cubicBezTo>
                    <a:pt x="285" y="72"/>
                    <a:pt x="289" y="76"/>
                    <a:pt x="293" y="76"/>
                  </a:cubicBezTo>
                  <a:cubicBezTo>
                    <a:pt x="298" y="76"/>
                    <a:pt x="302" y="72"/>
                    <a:pt x="302" y="67"/>
                  </a:cubicBezTo>
                  <a:cubicBezTo>
                    <a:pt x="302" y="62"/>
                    <a:pt x="298" y="59"/>
                    <a:pt x="293" y="59"/>
                  </a:cubicBezTo>
                  <a:cubicBezTo>
                    <a:pt x="289" y="59"/>
                    <a:pt x="285" y="62"/>
                    <a:pt x="285" y="67"/>
                  </a:cubicBezTo>
                  <a:close/>
                  <a:moveTo>
                    <a:pt x="285" y="86"/>
                  </a:moveTo>
                  <a:cubicBezTo>
                    <a:pt x="285" y="91"/>
                    <a:pt x="289" y="95"/>
                    <a:pt x="293" y="95"/>
                  </a:cubicBezTo>
                  <a:cubicBezTo>
                    <a:pt x="298" y="95"/>
                    <a:pt x="302" y="91"/>
                    <a:pt x="302" y="86"/>
                  </a:cubicBezTo>
                  <a:cubicBezTo>
                    <a:pt x="302" y="82"/>
                    <a:pt x="298" y="78"/>
                    <a:pt x="293" y="78"/>
                  </a:cubicBezTo>
                  <a:cubicBezTo>
                    <a:pt x="289" y="78"/>
                    <a:pt x="285" y="82"/>
                    <a:pt x="285" y="86"/>
                  </a:cubicBezTo>
                  <a:close/>
                  <a:moveTo>
                    <a:pt x="285" y="105"/>
                  </a:moveTo>
                  <a:cubicBezTo>
                    <a:pt x="285" y="110"/>
                    <a:pt x="289" y="113"/>
                    <a:pt x="293" y="113"/>
                  </a:cubicBezTo>
                  <a:cubicBezTo>
                    <a:pt x="298" y="113"/>
                    <a:pt x="302" y="110"/>
                    <a:pt x="302" y="105"/>
                  </a:cubicBezTo>
                  <a:cubicBezTo>
                    <a:pt x="302" y="101"/>
                    <a:pt x="298" y="97"/>
                    <a:pt x="293" y="97"/>
                  </a:cubicBezTo>
                  <a:cubicBezTo>
                    <a:pt x="289" y="97"/>
                    <a:pt x="285" y="101"/>
                    <a:pt x="285" y="105"/>
                  </a:cubicBezTo>
                  <a:close/>
                  <a:moveTo>
                    <a:pt x="301" y="124"/>
                  </a:moveTo>
                  <a:cubicBezTo>
                    <a:pt x="301" y="120"/>
                    <a:pt x="298" y="116"/>
                    <a:pt x="293" y="116"/>
                  </a:cubicBezTo>
                  <a:cubicBezTo>
                    <a:pt x="289" y="116"/>
                    <a:pt x="285" y="120"/>
                    <a:pt x="285" y="124"/>
                  </a:cubicBezTo>
                  <a:cubicBezTo>
                    <a:pt x="285" y="129"/>
                    <a:pt x="289" y="132"/>
                    <a:pt x="293" y="132"/>
                  </a:cubicBezTo>
                  <a:cubicBezTo>
                    <a:pt x="298" y="132"/>
                    <a:pt x="301" y="129"/>
                    <a:pt x="301" y="124"/>
                  </a:cubicBezTo>
                  <a:close/>
                  <a:moveTo>
                    <a:pt x="301" y="143"/>
                  </a:moveTo>
                  <a:cubicBezTo>
                    <a:pt x="301" y="139"/>
                    <a:pt x="298" y="135"/>
                    <a:pt x="293" y="135"/>
                  </a:cubicBezTo>
                  <a:cubicBezTo>
                    <a:pt x="289" y="135"/>
                    <a:pt x="285" y="139"/>
                    <a:pt x="285" y="143"/>
                  </a:cubicBezTo>
                  <a:cubicBezTo>
                    <a:pt x="285" y="148"/>
                    <a:pt x="289" y="151"/>
                    <a:pt x="293" y="151"/>
                  </a:cubicBezTo>
                  <a:cubicBezTo>
                    <a:pt x="298" y="151"/>
                    <a:pt x="301" y="148"/>
                    <a:pt x="301" y="143"/>
                  </a:cubicBezTo>
                  <a:close/>
                  <a:moveTo>
                    <a:pt x="293" y="155"/>
                  </a:moveTo>
                  <a:cubicBezTo>
                    <a:pt x="289" y="155"/>
                    <a:pt x="286" y="158"/>
                    <a:pt x="286" y="162"/>
                  </a:cubicBezTo>
                  <a:cubicBezTo>
                    <a:pt x="286" y="167"/>
                    <a:pt x="289" y="170"/>
                    <a:pt x="293" y="170"/>
                  </a:cubicBezTo>
                  <a:cubicBezTo>
                    <a:pt x="297" y="170"/>
                    <a:pt x="301" y="167"/>
                    <a:pt x="301" y="162"/>
                  </a:cubicBezTo>
                  <a:cubicBezTo>
                    <a:pt x="301" y="158"/>
                    <a:pt x="297" y="155"/>
                    <a:pt x="293" y="155"/>
                  </a:cubicBezTo>
                  <a:close/>
                  <a:moveTo>
                    <a:pt x="301" y="181"/>
                  </a:moveTo>
                  <a:cubicBezTo>
                    <a:pt x="301" y="177"/>
                    <a:pt x="297" y="174"/>
                    <a:pt x="293" y="174"/>
                  </a:cubicBezTo>
                  <a:cubicBezTo>
                    <a:pt x="289" y="174"/>
                    <a:pt x="286" y="177"/>
                    <a:pt x="286" y="181"/>
                  </a:cubicBezTo>
                  <a:cubicBezTo>
                    <a:pt x="286" y="185"/>
                    <a:pt x="289" y="189"/>
                    <a:pt x="293" y="189"/>
                  </a:cubicBezTo>
                  <a:cubicBezTo>
                    <a:pt x="297" y="189"/>
                    <a:pt x="301" y="185"/>
                    <a:pt x="301" y="181"/>
                  </a:cubicBezTo>
                  <a:close/>
                  <a:moveTo>
                    <a:pt x="301" y="200"/>
                  </a:moveTo>
                  <a:cubicBezTo>
                    <a:pt x="301" y="196"/>
                    <a:pt x="297" y="193"/>
                    <a:pt x="293" y="193"/>
                  </a:cubicBezTo>
                  <a:cubicBezTo>
                    <a:pt x="289" y="193"/>
                    <a:pt x="286" y="196"/>
                    <a:pt x="286" y="200"/>
                  </a:cubicBezTo>
                  <a:cubicBezTo>
                    <a:pt x="286" y="204"/>
                    <a:pt x="289" y="208"/>
                    <a:pt x="293" y="208"/>
                  </a:cubicBezTo>
                  <a:cubicBezTo>
                    <a:pt x="297" y="208"/>
                    <a:pt x="301" y="204"/>
                    <a:pt x="301" y="200"/>
                  </a:cubicBezTo>
                  <a:close/>
                  <a:moveTo>
                    <a:pt x="293" y="212"/>
                  </a:moveTo>
                  <a:cubicBezTo>
                    <a:pt x="289" y="212"/>
                    <a:pt x="286" y="216"/>
                    <a:pt x="286" y="219"/>
                  </a:cubicBezTo>
                  <a:cubicBezTo>
                    <a:pt x="286" y="223"/>
                    <a:pt x="289" y="226"/>
                    <a:pt x="293" y="226"/>
                  </a:cubicBezTo>
                  <a:cubicBezTo>
                    <a:pt x="297" y="226"/>
                    <a:pt x="300" y="223"/>
                    <a:pt x="300" y="219"/>
                  </a:cubicBezTo>
                  <a:cubicBezTo>
                    <a:pt x="300" y="216"/>
                    <a:pt x="297" y="212"/>
                    <a:pt x="293" y="212"/>
                  </a:cubicBezTo>
                  <a:close/>
                  <a:moveTo>
                    <a:pt x="300" y="238"/>
                  </a:moveTo>
                  <a:cubicBezTo>
                    <a:pt x="300" y="235"/>
                    <a:pt x="297" y="232"/>
                    <a:pt x="293" y="232"/>
                  </a:cubicBezTo>
                  <a:cubicBezTo>
                    <a:pt x="290" y="232"/>
                    <a:pt x="287" y="235"/>
                    <a:pt x="287" y="238"/>
                  </a:cubicBezTo>
                  <a:cubicBezTo>
                    <a:pt x="287" y="242"/>
                    <a:pt x="290" y="245"/>
                    <a:pt x="293" y="245"/>
                  </a:cubicBezTo>
                  <a:cubicBezTo>
                    <a:pt x="297" y="245"/>
                    <a:pt x="300" y="242"/>
                    <a:pt x="300" y="238"/>
                  </a:cubicBezTo>
                  <a:close/>
                  <a:moveTo>
                    <a:pt x="293" y="251"/>
                  </a:moveTo>
                  <a:cubicBezTo>
                    <a:pt x="290" y="251"/>
                    <a:pt x="287" y="254"/>
                    <a:pt x="287" y="257"/>
                  </a:cubicBezTo>
                  <a:cubicBezTo>
                    <a:pt x="287" y="261"/>
                    <a:pt x="290" y="264"/>
                    <a:pt x="293" y="264"/>
                  </a:cubicBezTo>
                  <a:cubicBezTo>
                    <a:pt x="297" y="264"/>
                    <a:pt x="300" y="261"/>
                    <a:pt x="300" y="257"/>
                  </a:cubicBezTo>
                  <a:cubicBezTo>
                    <a:pt x="300" y="254"/>
                    <a:pt x="297" y="251"/>
                    <a:pt x="293" y="251"/>
                  </a:cubicBezTo>
                  <a:close/>
                  <a:moveTo>
                    <a:pt x="299" y="276"/>
                  </a:moveTo>
                  <a:cubicBezTo>
                    <a:pt x="299" y="273"/>
                    <a:pt x="297" y="270"/>
                    <a:pt x="293" y="270"/>
                  </a:cubicBezTo>
                  <a:cubicBezTo>
                    <a:pt x="290" y="270"/>
                    <a:pt x="287" y="273"/>
                    <a:pt x="287" y="276"/>
                  </a:cubicBezTo>
                  <a:cubicBezTo>
                    <a:pt x="287" y="280"/>
                    <a:pt x="290" y="283"/>
                    <a:pt x="293" y="283"/>
                  </a:cubicBezTo>
                  <a:cubicBezTo>
                    <a:pt x="297" y="283"/>
                    <a:pt x="299" y="280"/>
                    <a:pt x="299" y="276"/>
                  </a:cubicBezTo>
                  <a:close/>
                  <a:moveTo>
                    <a:pt x="293" y="290"/>
                  </a:moveTo>
                  <a:cubicBezTo>
                    <a:pt x="290" y="290"/>
                    <a:pt x="287" y="292"/>
                    <a:pt x="287" y="296"/>
                  </a:cubicBezTo>
                  <a:cubicBezTo>
                    <a:pt x="287" y="299"/>
                    <a:pt x="290" y="301"/>
                    <a:pt x="293" y="301"/>
                  </a:cubicBezTo>
                  <a:cubicBezTo>
                    <a:pt x="296" y="301"/>
                    <a:pt x="299" y="299"/>
                    <a:pt x="299" y="296"/>
                  </a:cubicBezTo>
                  <a:cubicBezTo>
                    <a:pt x="299" y="292"/>
                    <a:pt x="296" y="290"/>
                    <a:pt x="293" y="290"/>
                  </a:cubicBezTo>
                  <a:close/>
                  <a:moveTo>
                    <a:pt x="299" y="315"/>
                  </a:moveTo>
                  <a:cubicBezTo>
                    <a:pt x="299" y="312"/>
                    <a:pt x="296" y="309"/>
                    <a:pt x="293" y="309"/>
                  </a:cubicBezTo>
                  <a:cubicBezTo>
                    <a:pt x="290" y="309"/>
                    <a:pt x="288" y="312"/>
                    <a:pt x="288" y="315"/>
                  </a:cubicBezTo>
                  <a:cubicBezTo>
                    <a:pt x="288" y="318"/>
                    <a:pt x="290" y="320"/>
                    <a:pt x="293" y="320"/>
                  </a:cubicBezTo>
                  <a:cubicBezTo>
                    <a:pt x="296" y="320"/>
                    <a:pt x="299" y="318"/>
                    <a:pt x="299" y="315"/>
                  </a:cubicBezTo>
                  <a:close/>
                  <a:moveTo>
                    <a:pt x="298" y="334"/>
                  </a:moveTo>
                  <a:cubicBezTo>
                    <a:pt x="298" y="331"/>
                    <a:pt x="296" y="328"/>
                    <a:pt x="293" y="328"/>
                  </a:cubicBezTo>
                  <a:cubicBezTo>
                    <a:pt x="290" y="328"/>
                    <a:pt x="288" y="331"/>
                    <a:pt x="288" y="334"/>
                  </a:cubicBezTo>
                  <a:cubicBezTo>
                    <a:pt x="288" y="336"/>
                    <a:pt x="290" y="339"/>
                    <a:pt x="293" y="339"/>
                  </a:cubicBezTo>
                  <a:cubicBezTo>
                    <a:pt x="296" y="339"/>
                    <a:pt x="298" y="336"/>
                    <a:pt x="298" y="334"/>
                  </a:cubicBezTo>
                  <a:close/>
                  <a:moveTo>
                    <a:pt x="298" y="353"/>
                  </a:moveTo>
                  <a:cubicBezTo>
                    <a:pt x="298" y="350"/>
                    <a:pt x="296" y="348"/>
                    <a:pt x="293" y="348"/>
                  </a:cubicBezTo>
                  <a:cubicBezTo>
                    <a:pt x="291" y="348"/>
                    <a:pt x="289" y="350"/>
                    <a:pt x="289" y="353"/>
                  </a:cubicBezTo>
                  <a:cubicBezTo>
                    <a:pt x="289" y="355"/>
                    <a:pt x="291" y="357"/>
                    <a:pt x="293" y="357"/>
                  </a:cubicBezTo>
                  <a:cubicBezTo>
                    <a:pt x="296" y="357"/>
                    <a:pt x="298" y="355"/>
                    <a:pt x="298" y="353"/>
                  </a:cubicBezTo>
                  <a:close/>
                  <a:moveTo>
                    <a:pt x="289" y="372"/>
                  </a:moveTo>
                  <a:cubicBezTo>
                    <a:pt x="289" y="374"/>
                    <a:pt x="291" y="376"/>
                    <a:pt x="293" y="376"/>
                  </a:cubicBezTo>
                  <a:cubicBezTo>
                    <a:pt x="296" y="376"/>
                    <a:pt x="298" y="374"/>
                    <a:pt x="298" y="372"/>
                  </a:cubicBezTo>
                  <a:cubicBezTo>
                    <a:pt x="298" y="369"/>
                    <a:pt x="296" y="367"/>
                    <a:pt x="293" y="367"/>
                  </a:cubicBezTo>
                  <a:cubicBezTo>
                    <a:pt x="291" y="367"/>
                    <a:pt x="289" y="369"/>
                    <a:pt x="289" y="372"/>
                  </a:cubicBezTo>
                  <a:close/>
                  <a:moveTo>
                    <a:pt x="289" y="391"/>
                  </a:moveTo>
                  <a:cubicBezTo>
                    <a:pt x="289" y="393"/>
                    <a:pt x="291" y="395"/>
                    <a:pt x="293" y="395"/>
                  </a:cubicBezTo>
                  <a:cubicBezTo>
                    <a:pt x="296" y="395"/>
                    <a:pt x="297" y="393"/>
                    <a:pt x="297" y="391"/>
                  </a:cubicBezTo>
                  <a:cubicBezTo>
                    <a:pt x="297" y="388"/>
                    <a:pt x="296" y="387"/>
                    <a:pt x="293" y="387"/>
                  </a:cubicBezTo>
                  <a:cubicBezTo>
                    <a:pt x="291" y="387"/>
                    <a:pt x="289" y="388"/>
                    <a:pt x="289" y="391"/>
                  </a:cubicBezTo>
                  <a:close/>
                  <a:moveTo>
                    <a:pt x="289" y="410"/>
                  </a:moveTo>
                  <a:cubicBezTo>
                    <a:pt x="289" y="412"/>
                    <a:pt x="291" y="413"/>
                    <a:pt x="293" y="413"/>
                  </a:cubicBezTo>
                  <a:cubicBezTo>
                    <a:pt x="295" y="413"/>
                    <a:pt x="297" y="412"/>
                    <a:pt x="297" y="410"/>
                  </a:cubicBezTo>
                  <a:cubicBezTo>
                    <a:pt x="297" y="408"/>
                    <a:pt x="295" y="406"/>
                    <a:pt x="293" y="406"/>
                  </a:cubicBezTo>
                  <a:cubicBezTo>
                    <a:pt x="291" y="406"/>
                    <a:pt x="289" y="408"/>
                    <a:pt x="289" y="410"/>
                  </a:cubicBezTo>
                  <a:close/>
                  <a:moveTo>
                    <a:pt x="290" y="429"/>
                  </a:moveTo>
                  <a:cubicBezTo>
                    <a:pt x="290" y="431"/>
                    <a:pt x="291" y="432"/>
                    <a:pt x="293" y="432"/>
                  </a:cubicBezTo>
                  <a:cubicBezTo>
                    <a:pt x="295" y="432"/>
                    <a:pt x="297" y="431"/>
                    <a:pt x="297" y="429"/>
                  </a:cubicBezTo>
                  <a:cubicBezTo>
                    <a:pt x="297" y="427"/>
                    <a:pt x="295" y="425"/>
                    <a:pt x="293" y="425"/>
                  </a:cubicBezTo>
                  <a:cubicBezTo>
                    <a:pt x="291" y="425"/>
                    <a:pt x="290" y="427"/>
                    <a:pt x="290" y="429"/>
                  </a:cubicBezTo>
                  <a:close/>
                  <a:moveTo>
                    <a:pt x="290" y="448"/>
                  </a:moveTo>
                  <a:cubicBezTo>
                    <a:pt x="290" y="449"/>
                    <a:pt x="292" y="451"/>
                    <a:pt x="293" y="451"/>
                  </a:cubicBezTo>
                  <a:cubicBezTo>
                    <a:pt x="295" y="451"/>
                    <a:pt x="296" y="449"/>
                    <a:pt x="296" y="448"/>
                  </a:cubicBezTo>
                  <a:cubicBezTo>
                    <a:pt x="296" y="446"/>
                    <a:pt x="295" y="445"/>
                    <a:pt x="293" y="445"/>
                  </a:cubicBezTo>
                  <a:cubicBezTo>
                    <a:pt x="292" y="445"/>
                    <a:pt x="290" y="446"/>
                    <a:pt x="290" y="448"/>
                  </a:cubicBezTo>
                  <a:close/>
                  <a:moveTo>
                    <a:pt x="291" y="467"/>
                  </a:moveTo>
                  <a:cubicBezTo>
                    <a:pt x="291" y="468"/>
                    <a:pt x="292" y="470"/>
                    <a:pt x="293" y="470"/>
                  </a:cubicBezTo>
                  <a:cubicBezTo>
                    <a:pt x="295" y="470"/>
                    <a:pt x="296" y="468"/>
                    <a:pt x="296" y="467"/>
                  </a:cubicBezTo>
                  <a:cubicBezTo>
                    <a:pt x="296" y="465"/>
                    <a:pt x="295" y="464"/>
                    <a:pt x="293" y="464"/>
                  </a:cubicBezTo>
                  <a:cubicBezTo>
                    <a:pt x="292" y="464"/>
                    <a:pt x="291" y="465"/>
                    <a:pt x="291" y="467"/>
                  </a:cubicBezTo>
                  <a:close/>
                  <a:moveTo>
                    <a:pt x="291" y="486"/>
                  </a:moveTo>
                  <a:cubicBezTo>
                    <a:pt x="291" y="487"/>
                    <a:pt x="292" y="488"/>
                    <a:pt x="293" y="488"/>
                  </a:cubicBezTo>
                  <a:cubicBezTo>
                    <a:pt x="295" y="488"/>
                    <a:pt x="296" y="487"/>
                    <a:pt x="296" y="486"/>
                  </a:cubicBezTo>
                  <a:cubicBezTo>
                    <a:pt x="296" y="484"/>
                    <a:pt x="295" y="483"/>
                    <a:pt x="293" y="483"/>
                  </a:cubicBezTo>
                  <a:cubicBezTo>
                    <a:pt x="292" y="483"/>
                    <a:pt x="291" y="484"/>
                    <a:pt x="291" y="486"/>
                  </a:cubicBezTo>
                  <a:close/>
                  <a:moveTo>
                    <a:pt x="291" y="505"/>
                  </a:moveTo>
                  <a:cubicBezTo>
                    <a:pt x="291" y="506"/>
                    <a:pt x="292" y="507"/>
                    <a:pt x="293" y="507"/>
                  </a:cubicBezTo>
                  <a:cubicBezTo>
                    <a:pt x="294" y="507"/>
                    <a:pt x="295" y="506"/>
                    <a:pt x="295" y="505"/>
                  </a:cubicBezTo>
                  <a:cubicBezTo>
                    <a:pt x="295" y="504"/>
                    <a:pt x="294" y="503"/>
                    <a:pt x="293" y="503"/>
                  </a:cubicBezTo>
                  <a:cubicBezTo>
                    <a:pt x="292" y="503"/>
                    <a:pt x="291" y="504"/>
                    <a:pt x="291" y="505"/>
                  </a:cubicBezTo>
                  <a:close/>
                  <a:moveTo>
                    <a:pt x="291" y="524"/>
                  </a:moveTo>
                  <a:cubicBezTo>
                    <a:pt x="291" y="525"/>
                    <a:pt x="292" y="526"/>
                    <a:pt x="293" y="526"/>
                  </a:cubicBezTo>
                  <a:cubicBezTo>
                    <a:pt x="294" y="526"/>
                    <a:pt x="295" y="525"/>
                    <a:pt x="295" y="524"/>
                  </a:cubicBezTo>
                  <a:cubicBezTo>
                    <a:pt x="295" y="523"/>
                    <a:pt x="294" y="522"/>
                    <a:pt x="293" y="522"/>
                  </a:cubicBezTo>
                  <a:cubicBezTo>
                    <a:pt x="292" y="522"/>
                    <a:pt x="291" y="523"/>
                    <a:pt x="291" y="524"/>
                  </a:cubicBezTo>
                  <a:close/>
                  <a:moveTo>
                    <a:pt x="292" y="543"/>
                  </a:moveTo>
                  <a:cubicBezTo>
                    <a:pt x="292" y="544"/>
                    <a:pt x="292" y="544"/>
                    <a:pt x="293" y="544"/>
                  </a:cubicBezTo>
                  <a:cubicBezTo>
                    <a:pt x="294" y="544"/>
                    <a:pt x="295" y="544"/>
                    <a:pt x="295" y="543"/>
                  </a:cubicBezTo>
                  <a:cubicBezTo>
                    <a:pt x="295" y="542"/>
                    <a:pt x="294" y="541"/>
                    <a:pt x="293" y="541"/>
                  </a:cubicBezTo>
                  <a:cubicBezTo>
                    <a:pt x="292" y="541"/>
                    <a:pt x="292" y="542"/>
                    <a:pt x="292" y="543"/>
                  </a:cubicBezTo>
                  <a:close/>
                  <a:moveTo>
                    <a:pt x="292" y="562"/>
                  </a:moveTo>
                  <a:cubicBezTo>
                    <a:pt x="292" y="563"/>
                    <a:pt x="293" y="563"/>
                    <a:pt x="293" y="563"/>
                  </a:cubicBezTo>
                  <a:cubicBezTo>
                    <a:pt x="294" y="563"/>
                    <a:pt x="295" y="563"/>
                    <a:pt x="295" y="562"/>
                  </a:cubicBezTo>
                  <a:cubicBezTo>
                    <a:pt x="295" y="561"/>
                    <a:pt x="294" y="561"/>
                    <a:pt x="293" y="561"/>
                  </a:cubicBezTo>
                  <a:cubicBezTo>
                    <a:pt x="293" y="561"/>
                    <a:pt x="292" y="561"/>
                    <a:pt x="292" y="562"/>
                  </a:cubicBezTo>
                  <a:close/>
                  <a:moveTo>
                    <a:pt x="292" y="581"/>
                  </a:moveTo>
                  <a:cubicBezTo>
                    <a:pt x="292" y="582"/>
                    <a:pt x="293" y="582"/>
                    <a:pt x="293" y="582"/>
                  </a:cubicBezTo>
                  <a:cubicBezTo>
                    <a:pt x="294" y="582"/>
                    <a:pt x="294" y="582"/>
                    <a:pt x="294" y="581"/>
                  </a:cubicBezTo>
                  <a:cubicBezTo>
                    <a:pt x="294" y="580"/>
                    <a:pt x="294" y="580"/>
                    <a:pt x="293" y="580"/>
                  </a:cubicBezTo>
                  <a:cubicBezTo>
                    <a:pt x="293" y="580"/>
                    <a:pt x="292" y="580"/>
                    <a:pt x="292" y="581"/>
                  </a:cubicBezTo>
                  <a:close/>
                  <a:moveTo>
                    <a:pt x="293" y="600"/>
                  </a:moveTo>
                  <a:cubicBezTo>
                    <a:pt x="293" y="600"/>
                    <a:pt x="293" y="601"/>
                    <a:pt x="293" y="601"/>
                  </a:cubicBezTo>
                  <a:cubicBezTo>
                    <a:pt x="294" y="601"/>
                    <a:pt x="294" y="600"/>
                    <a:pt x="294" y="600"/>
                  </a:cubicBezTo>
                  <a:cubicBezTo>
                    <a:pt x="294" y="600"/>
                    <a:pt x="294" y="599"/>
                    <a:pt x="293" y="599"/>
                  </a:cubicBezTo>
                  <a:cubicBezTo>
                    <a:pt x="293" y="599"/>
                    <a:pt x="293" y="600"/>
                    <a:pt x="293" y="600"/>
                  </a:cubicBezTo>
                  <a:close/>
                  <a:moveTo>
                    <a:pt x="293" y="619"/>
                  </a:moveTo>
                  <a:cubicBezTo>
                    <a:pt x="293" y="619"/>
                    <a:pt x="293" y="620"/>
                    <a:pt x="293" y="620"/>
                  </a:cubicBezTo>
                  <a:cubicBezTo>
                    <a:pt x="294" y="620"/>
                    <a:pt x="294" y="619"/>
                    <a:pt x="294" y="619"/>
                  </a:cubicBezTo>
                  <a:cubicBezTo>
                    <a:pt x="294" y="619"/>
                    <a:pt x="294" y="619"/>
                    <a:pt x="293" y="619"/>
                  </a:cubicBezTo>
                  <a:cubicBezTo>
                    <a:pt x="293" y="619"/>
                    <a:pt x="293" y="619"/>
                    <a:pt x="293" y="619"/>
                  </a:cubicBezTo>
                  <a:close/>
                  <a:moveTo>
                    <a:pt x="293" y="638"/>
                  </a:move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ubicBezTo>
                    <a:pt x="293" y="638"/>
                    <a:pt x="293" y="638"/>
                    <a:pt x="293" y="638"/>
                  </a:cubicBezTo>
                  <a:close/>
                  <a:moveTo>
                    <a:pt x="274" y="10"/>
                  </a:moveTo>
                  <a:cubicBezTo>
                    <a:pt x="279" y="10"/>
                    <a:pt x="283" y="6"/>
                    <a:pt x="283" y="1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0"/>
                    <a:pt x="265" y="1"/>
                  </a:cubicBezTo>
                  <a:cubicBezTo>
                    <a:pt x="265" y="6"/>
                    <a:pt x="269" y="10"/>
                    <a:pt x="274" y="10"/>
                  </a:cubicBezTo>
                  <a:close/>
                  <a:moveTo>
                    <a:pt x="274" y="11"/>
                  </a:moveTo>
                  <a:cubicBezTo>
                    <a:pt x="269" y="11"/>
                    <a:pt x="265" y="15"/>
                    <a:pt x="265" y="20"/>
                  </a:cubicBezTo>
                  <a:cubicBezTo>
                    <a:pt x="265" y="25"/>
                    <a:pt x="269" y="29"/>
                    <a:pt x="274" y="29"/>
                  </a:cubicBezTo>
                  <a:cubicBezTo>
                    <a:pt x="279" y="29"/>
                    <a:pt x="283" y="25"/>
                    <a:pt x="283" y="20"/>
                  </a:cubicBezTo>
                  <a:cubicBezTo>
                    <a:pt x="283" y="15"/>
                    <a:pt x="279" y="11"/>
                    <a:pt x="274" y="11"/>
                  </a:cubicBezTo>
                  <a:close/>
                  <a:moveTo>
                    <a:pt x="265" y="39"/>
                  </a:moveTo>
                  <a:cubicBezTo>
                    <a:pt x="265" y="43"/>
                    <a:pt x="269" y="47"/>
                    <a:pt x="274" y="47"/>
                  </a:cubicBezTo>
                  <a:cubicBezTo>
                    <a:pt x="279" y="47"/>
                    <a:pt x="283" y="43"/>
                    <a:pt x="283" y="39"/>
                  </a:cubicBezTo>
                  <a:cubicBezTo>
                    <a:pt x="283" y="34"/>
                    <a:pt x="279" y="30"/>
                    <a:pt x="274" y="30"/>
                  </a:cubicBezTo>
                  <a:cubicBezTo>
                    <a:pt x="269" y="30"/>
                    <a:pt x="265" y="34"/>
                    <a:pt x="265" y="39"/>
                  </a:cubicBezTo>
                  <a:close/>
                  <a:moveTo>
                    <a:pt x="274" y="66"/>
                  </a:moveTo>
                  <a:cubicBezTo>
                    <a:pt x="279" y="66"/>
                    <a:pt x="283" y="62"/>
                    <a:pt x="283" y="58"/>
                  </a:cubicBezTo>
                  <a:cubicBezTo>
                    <a:pt x="283" y="53"/>
                    <a:pt x="279" y="49"/>
                    <a:pt x="274" y="49"/>
                  </a:cubicBezTo>
                  <a:cubicBezTo>
                    <a:pt x="269" y="49"/>
                    <a:pt x="265" y="53"/>
                    <a:pt x="265" y="58"/>
                  </a:cubicBezTo>
                  <a:cubicBezTo>
                    <a:pt x="265" y="62"/>
                    <a:pt x="269" y="66"/>
                    <a:pt x="274" y="66"/>
                  </a:cubicBezTo>
                  <a:close/>
                  <a:moveTo>
                    <a:pt x="265" y="77"/>
                  </a:moveTo>
                  <a:cubicBezTo>
                    <a:pt x="265" y="81"/>
                    <a:pt x="269" y="85"/>
                    <a:pt x="274" y="85"/>
                  </a:cubicBezTo>
                  <a:cubicBezTo>
                    <a:pt x="279" y="85"/>
                    <a:pt x="283" y="81"/>
                    <a:pt x="283" y="77"/>
                  </a:cubicBezTo>
                  <a:cubicBezTo>
                    <a:pt x="283" y="72"/>
                    <a:pt x="279" y="68"/>
                    <a:pt x="274" y="68"/>
                  </a:cubicBezTo>
                  <a:cubicBezTo>
                    <a:pt x="269" y="68"/>
                    <a:pt x="265" y="72"/>
                    <a:pt x="265" y="77"/>
                  </a:cubicBezTo>
                  <a:close/>
                  <a:moveTo>
                    <a:pt x="266" y="96"/>
                  </a:moveTo>
                  <a:cubicBezTo>
                    <a:pt x="266" y="100"/>
                    <a:pt x="269" y="104"/>
                    <a:pt x="274" y="104"/>
                  </a:cubicBezTo>
                  <a:cubicBezTo>
                    <a:pt x="279" y="104"/>
                    <a:pt x="283" y="100"/>
                    <a:pt x="283" y="96"/>
                  </a:cubicBezTo>
                  <a:cubicBezTo>
                    <a:pt x="283" y="91"/>
                    <a:pt x="279" y="87"/>
                    <a:pt x="274" y="87"/>
                  </a:cubicBezTo>
                  <a:cubicBezTo>
                    <a:pt x="269" y="87"/>
                    <a:pt x="266" y="91"/>
                    <a:pt x="266" y="96"/>
                  </a:cubicBezTo>
                  <a:close/>
                  <a:moveTo>
                    <a:pt x="266" y="115"/>
                  </a:moveTo>
                  <a:cubicBezTo>
                    <a:pt x="266" y="119"/>
                    <a:pt x="270" y="123"/>
                    <a:pt x="274" y="123"/>
                  </a:cubicBezTo>
                  <a:cubicBezTo>
                    <a:pt x="279" y="123"/>
                    <a:pt x="283" y="119"/>
                    <a:pt x="283" y="115"/>
                  </a:cubicBezTo>
                  <a:cubicBezTo>
                    <a:pt x="283" y="110"/>
                    <a:pt x="279" y="106"/>
                    <a:pt x="274" y="106"/>
                  </a:cubicBezTo>
                  <a:cubicBezTo>
                    <a:pt x="270" y="106"/>
                    <a:pt x="266" y="110"/>
                    <a:pt x="266" y="115"/>
                  </a:cubicBezTo>
                  <a:close/>
                  <a:moveTo>
                    <a:pt x="274" y="126"/>
                  </a:moveTo>
                  <a:cubicBezTo>
                    <a:pt x="270" y="126"/>
                    <a:pt x="266" y="129"/>
                    <a:pt x="266" y="134"/>
                  </a:cubicBezTo>
                  <a:cubicBezTo>
                    <a:pt x="266" y="138"/>
                    <a:pt x="270" y="142"/>
                    <a:pt x="274" y="142"/>
                  </a:cubicBezTo>
                  <a:cubicBezTo>
                    <a:pt x="279" y="142"/>
                    <a:pt x="282" y="138"/>
                    <a:pt x="282" y="134"/>
                  </a:cubicBezTo>
                  <a:cubicBezTo>
                    <a:pt x="282" y="129"/>
                    <a:pt x="279" y="126"/>
                    <a:pt x="274" y="126"/>
                  </a:cubicBezTo>
                  <a:close/>
                  <a:moveTo>
                    <a:pt x="274" y="145"/>
                  </a:moveTo>
                  <a:cubicBezTo>
                    <a:pt x="270" y="145"/>
                    <a:pt x="266" y="148"/>
                    <a:pt x="266" y="153"/>
                  </a:cubicBezTo>
                  <a:cubicBezTo>
                    <a:pt x="266" y="157"/>
                    <a:pt x="270" y="161"/>
                    <a:pt x="274" y="161"/>
                  </a:cubicBezTo>
                  <a:cubicBezTo>
                    <a:pt x="279" y="161"/>
                    <a:pt x="282" y="157"/>
                    <a:pt x="282" y="153"/>
                  </a:cubicBezTo>
                  <a:cubicBezTo>
                    <a:pt x="282" y="148"/>
                    <a:pt x="279" y="145"/>
                    <a:pt x="274" y="145"/>
                  </a:cubicBezTo>
                  <a:close/>
                  <a:moveTo>
                    <a:pt x="274" y="180"/>
                  </a:moveTo>
                  <a:cubicBezTo>
                    <a:pt x="279" y="180"/>
                    <a:pt x="282" y="176"/>
                    <a:pt x="282" y="172"/>
                  </a:cubicBezTo>
                  <a:cubicBezTo>
                    <a:pt x="282" y="167"/>
                    <a:pt x="279" y="164"/>
                    <a:pt x="274" y="164"/>
                  </a:cubicBezTo>
                  <a:cubicBezTo>
                    <a:pt x="270" y="164"/>
                    <a:pt x="266" y="167"/>
                    <a:pt x="266" y="172"/>
                  </a:cubicBezTo>
                  <a:cubicBezTo>
                    <a:pt x="266" y="176"/>
                    <a:pt x="270" y="180"/>
                    <a:pt x="274" y="180"/>
                  </a:cubicBezTo>
                  <a:close/>
                  <a:moveTo>
                    <a:pt x="274" y="183"/>
                  </a:moveTo>
                  <a:cubicBezTo>
                    <a:pt x="270" y="183"/>
                    <a:pt x="267" y="187"/>
                    <a:pt x="267" y="191"/>
                  </a:cubicBezTo>
                  <a:cubicBezTo>
                    <a:pt x="267" y="195"/>
                    <a:pt x="270" y="198"/>
                    <a:pt x="274" y="198"/>
                  </a:cubicBezTo>
                  <a:cubicBezTo>
                    <a:pt x="278" y="198"/>
                    <a:pt x="282" y="195"/>
                    <a:pt x="282" y="191"/>
                  </a:cubicBezTo>
                  <a:cubicBezTo>
                    <a:pt x="282" y="187"/>
                    <a:pt x="278" y="183"/>
                    <a:pt x="274" y="183"/>
                  </a:cubicBezTo>
                  <a:close/>
                  <a:moveTo>
                    <a:pt x="282" y="210"/>
                  </a:moveTo>
                  <a:cubicBezTo>
                    <a:pt x="282" y="206"/>
                    <a:pt x="278" y="202"/>
                    <a:pt x="274" y="202"/>
                  </a:cubicBezTo>
                  <a:cubicBezTo>
                    <a:pt x="270" y="202"/>
                    <a:pt x="267" y="206"/>
                    <a:pt x="267" y="210"/>
                  </a:cubicBezTo>
                  <a:cubicBezTo>
                    <a:pt x="267" y="214"/>
                    <a:pt x="270" y="217"/>
                    <a:pt x="274" y="217"/>
                  </a:cubicBezTo>
                  <a:cubicBezTo>
                    <a:pt x="278" y="217"/>
                    <a:pt x="282" y="214"/>
                    <a:pt x="282" y="210"/>
                  </a:cubicBezTo>
                  <a:close/>
                  <a:moveTo>
                    <a:pt x="281" y="229"/>
                  </a:moveTo>
                  <a:cubicBezTo>
                    <a:pt x="281" y="225"/>
                    <a:pt x="278" y="222"/>
                    <a:pt x="274" y="222"/>
                  </a:cubicBezTo>
                  <a:cubicBezTo>
                    <a:pt x="270" y="222"/>
                    <a:pt x="267" y="225"/>
                    <a:pt x="267" y="229"/>
                  </a:cubicBezTo>
                  <a:cubicBezTo>
                    <a:pt x="267" y="233"/>
                    <a:pt x="270" y="236"/>
                    <a:pt x="274" y="236"/>
                  </a:cubicBezTo>
                  <a:cubicBezTo>
                    <a:pt x="278" y="236"/>
                    <a:pt x="281" y="233"/>
                    <a:pt x="281" y="229"/>
                  </a:cubicBezTo>
                  <a:close/>
                  <a:moveTo>
                    <a:pt x="281" y="248"/>
                  </a:moveTo>
                  <a:cubicBezTo>
                    <a:pt x="281" y="244"/>
                    <a:pt x="278" y="241"/>
                    <a:pt x="274" y="241"/>
                  </a:cubicBezTo>
                  <a:cubicBezTo>
                    <a:pt x="270" y="241"/>
                    <a:pt x="267" y="244"/>
                    <a:pt x="267" y="248"/>
                  </a:cubicBezTo>
                  <a:cubicBezTo>
                    <a:pt x="267" y="252"/>
                    <a:pt x="270" y="255"/>
                    <a:pt x="274" y="255"/>
                  </a:cubicBezTo>
                  <a:cubicBezTo>
                    <a:pt x="278" y="255"/>
                    <a:pt x="281" y="252"/>
                    <a:pt x="281" y="248"/>
                  </a:cubicBezTo>
                  <a:close/>
                  <a:moveTo>
                    <a:pt x="281" y="267"/>
                  </a:moveTo>
                  <a:cubicBezTo>
                    <a:pt x="281" y="263"/>
                    <a:pt x="278" y="260"/>
                    <a:pt x="274" y="260"/>
                  </a:cubicBezTo>
                  <a:cubicBezTo>
                    <a:pt x="271" y="260"/>
                    <a:pt x="268" y="263"/>
                    <a:pt x="268" y="267"/>
                  </a:cubicBezTo>
                  <a:cubicBezTo>
                    <a:pt x="268" y="271"/>
                    <a:pt x="271" y="274"/>
                    <a:pt x="274" y="274"/>
                  </a:cubicBezTo>
                  <a:cubicBezTo>
                    <a:pt x="278" y="274"/>
                    <a:pt x="281" y="271"/>
                    <a:pt x="281" y="267"/>
                  </a:cubicBezTo>
                  <a:close/>
                  <a:moveTo>
                    <a:pt x="281" y="286"/>
                  </a:moveTo>
                  <a:cubicBezTo>
                    <a:pt x="281" y="283"/>
                    <a:pt x="278" y="280"/>
                    <a:pt x="274" y="280"/>
                  </a:cubicBezTo>
                  <a:cubicBezTo>
                    <a:pt x="271" y="280"/>
                    <a:pt x="268" y="283"/>
                    <a:pt x="268" y="286"/>
                  </a:cubicBezTo>
                  <a:cubicBezTo>
                    <a:pt x="268" y="289"/>
                    <a:pt x="271" y="292"/>
                    <a:pt x="274" y="292"/>
                  </a:cubicBezTo>
                  <a:cubicBezTo>
                    <a:pt x="278" y="292"/>
                    <a:pt x="281" y="289"/>
                    <a:pt x="281" y="286"/>
                  </a:cubicBezTo>
                  <a:close/>
                  <a:moveTo>
                    <a:pt x="280" y="305"/>
                  </a:moveTo>
                  <a:cubicBezTo>
                    <a:pt x="280" y="302"/>
                    <a:pt x="278" y="299"/>
                    <a:pt x="274" y="299"/>
                  </a:cubicBezTo>
                  <a:cubicBezTo>
                    <a:pt x="271" y="299"/>
                    <a:pt x="268" y="302"/>
                    <a:pt x="268" y="305"/>
                  </a:cubicBezTo>
                  <a:cubicBezTo>
                    <a:pt x="268" y="308"/>
                    <a:pt x="271" y="311"/>
                    <a:pt x="274" y="311"/>
                  </a:cubicBezTo>
                  <a:cubicBezTo>
                    <a:pt x="278" y="311"/>
                    <a:pt x="280" y="308"/>
                    <a:pt x="280" y="305"/>
                  </a:cubicBezTo>
                  <a:close/>
                  <a:moveTo>
                    <a:pt x="280" y="324"/>
                  </a:moveTo>
                  <a:cubicBezTo>
                    <a:pt x="280" y="321"/>
                    <a:pt x="277" y="318"/>
                    <a:pt x="274" y="318"/>
                  </a:cubicBezTo>
                  <a:cubicBezTo>
                    <a:pt x="271" y="318"/>
                    <a:pt x="269" y="321"/>
                    <a:pt x="269" y="324"/>
                  </a:cubicBezTo>
                  <a:cubicBezTo>
                    <a:pt x="269" y="327"/>
                    <a:pt x="271" y="330"/>
                    <a:pt x="274" y="330"/>
                  </a:cubicBezTo>
                  <a:cubicBezTo>
                    <a:pt x="277" y="330"/>
                    <a:pt x="280" y="327"/>
                    <a:pt x="280" y="324"/>
                  </a:cubicBezTo>
                  <a:close/>
                  <a:moveTo>
                    <a:pt x="280" y="343"/>
                  </a:moveTo>
                  <a:cubicBezTo>
                    <a:pt x="280" y="340"/>
                    <a:pt x="277" y="338"/>
                    <a:pt x="274" y="338"/>
                  </a:cubicBezTo>
                  <a:cubicBezTo>
                    <a:pt x="271" y="338"/>
                    <a:pt x="269" y="340"/>
                    <a:pt x="269" y="343"/>
                  </a:cubicBezTo>
                  <a:cubicBezTo>
                    <a:pt x="269" y="346"/>
                    <a:pt x="271" y="348"/>
                    <a:pt x="274" y="348"/>
                  </a:cubicBezTo>
                  <a:cubicBezTo>
                    <a:pt x="277" y="348"/>
                    <a:pt x="280" y="346"/>
                    <a:pt x="280" y="343"/>
                  </a:cubicBezTo>
                  <a:close/>
                  <a:moveTo>
                    <a:pt x="279" y="362"/>
                  </a:moveTo>
                  <a:cubicBezTo>
                    <a:pt x="279" y="359"/>
                    <a:pt x="277" y="357"/>
                    <a:pt x="274" y="357"/>
                  </a:cubicBezTo>
                  <a:cubicBezTo>
                    <a:pt x="272" y="357"/>
                    <a:pt x="269" y="359"/>
                    <a:pt x="269" y="362"/>
                  </a:cubicBezTo>
                  <a:cubicBezTo>
                    <a:pt x="269" y="365"/>
                    <a:pt x="272" y="367"/>
                    <a:pt x="274" y="367"/>
                  </a:cubicBezTo>
                  <a:cubicBezTo>
                    <a:pt x="277" y="367"/>
                    <a:pt x="279" y="365"/>
                    <a:pt x="279" y="362"/>
                  </a:cubicBezTo>
                  <a:close/>
                  <a:moveTo>
                    <a:pt x="270" y="381"/>
                  </a:moveTo>
                  <a:cubicBezTo>
                    <a:pt x="270" y="384"/>
                    <a:pt x="272" y="386"/>
                    <a:pt x="274" y="386"/>
                  </a:cubicBezTo>
                  <a:cubicBezTo>
                    <a:pt x="277" y="386"/>
                    <a:pt x="279" y="384"/>
                    <a:pt x="279" y="381"/>
                  </a:cubicBezTo>
                  <a:cubicBezTo>
                    <a:pt x="279" y="379"/>
                    <a:pt x="277" y="377"/>
                    <a:pt x="274" y="377"/>
                  </a:cubicBezTo>
                  <a:cubicBezTo>
                    <a:pt x="272" y="377"/>
                    <a:pt x="270" y="379"/>
                    <a:pt x="270" y="381"/>
                  </a:cubicBezTo>
                  <a:close/>
                  <a:moveTo>
                    <a:pt x="270" y="400"/>
                  </a:moveTo>
                  <a:cubicBezTo>
                    <a:pt x="270" y="403"/>
                    <a:pt x="272" y="404"/>
                    <a:pt x="274" y="404"/>
                  </a:cubicBezTo>
                  <a:cubicBezTo>
                    <a:pt x="277" y="404"/>
                    <a:pt x="279" y="403"/>
                    <a:pt x="279" y="400"/>
                  </a:cubicBezTo>
                  <a:cubicBezTo>
                    <a:pt x="279" y="398"/>
                    <a:pt x="277" y="396"/>
                    <a:pt x="274" y="396"/>
                  </a:cubicBezTo>
                  <a:cubicBezTo>
                    <a:pt x="272" y="396"/>
                    <a:pt x="270" y="398"/>
                    <a:pt x="270" y="400"/>
                  </a:cubicBezTo>
                  <a:close/>
                  <a:moveTo>
                    <a:pt x="270" y="419"/>
                  </a:moveTo>
                  <a:cubicBezTo>
                    <a:pt x="270" y="421"/>
                    <a:pt x="272" y="423"/>
                    <a:pt x="274" y="423"/>
                  </a:cubicBezTo>
                  <a:cubicBezTo>
                    <a:pt x="276" y="423"/>
                    <a:pt x="278" y="421"/>
                    <a:pt x="278" y="419"/>
                  </a:cubicBezTo>
                  <a:cubicBezTo>
                    <a:pt x="278" y="417"/>
                    <a:pt x="276" y="415"/>
                    <a:pt x="274" y="415"/>
                  </a:cubicBezTo>
                  <a:cubicBezTo>
                    <a:pt x="272" y="415"/>
                    <a:pt x="270" y="417"/>
                    <a:pt x="270" y="419"/>
                  </a:cubicBezTo>
                  <a:close/>
                  <a:moveTo>
                    <a:pt x="271" y="438"/>
                  </a:moveTo>
                  <a:cubicBezTo>
                    <a:pt x="271" y="440"/>
                    <a:pt x="272" y="442"/>
                    <a:pt x="274" y="442"/>
                  </a:cubicBezTo>
                  <a:cubicBezTo>
                    <a:pt x="276" y="442"/>
                    <a:pt x="278" y="440"/>
                    <a:pt x="278" y="438"/>
                  </a:cubicBezTo>
                  <a:cubicBezTo>
                    <a:pt x="278" y="436"/>
                    <a:pt x="276" y="435"/>
                    <a:pt x="274" y="435"/>
                  </a:cubicBezTo>
                  <a:cubicBezTo>
                    <a:pt x="272" y="435"/>
                    <a:pt x="271" y="436"/>
                    <a:pt x="271" y="438"/>
                  </a:cubicBezTo>
                  <a:close/>
                  <a:moveTo>
                    <a:pt x="271" y="457"/>
                  </a:moveTo>
                  <a:cubicBezTo>
                    <a:pt x="271" y="459"/>
                    <a:pt x="272" y="461"/>
                    <a:pt x="274" y="461"/>
                  </a:cubicBezTo>
                  <a:cubicBezTo>
                    <a:pt x="276" y="461"/>
                    <a:pt x="278" y="459"/>
                    <a:pt x="278" y="457"/>
                  </a:cubicBezTo>
                  <a:cubicBezTo>
                    <a:pt x="278" y="455"/>
                    <a:pt x="276" y="454"/>
                    <a:pt x="274" y="454"/>
                  </a:cubicBezTo>
                  <a:cubicBezTo>
                    <a:pt x="272" y="454"/>
                    <a:pt x="271" y="455"/>
                    <a:pt x="271" y="457"/>
                  </a:cubicBezTo>
                  <a:close/>
                  <a:moveTo>
                    <a:pt x="271" y="476"/>
                  </a:moveTo>
                  <a:cubicBezTo>
                    <a:pt x="271" y="478"/>
                    <a:pt x="273" y="479"/>
                    <a:pt x="274" y="479"/>
                  </a:cubicBezTo>
                  <a:cubicBezTo>
                    <a:pt x="276" y="479"/>
                    <a:pt x="277" y="478"/>
                    <a:pt x="277" y="476"/>
                  </a:cubicBezTo>
                  <a:cubicBezTo>
                    <a:pt x="277" y="475"/>
                    <a:pt x="276" y="473"/>
                    <a:pt x="274" y="473"/>
                  </a:cubicBezTo>
                  <a:cubicBezTo>
                    <a:pt x="273" y="473"/>
                    <a:pt x="271" y="475"/>
                    <a:pt x="271" y="476"/>
                  </a:cubicBezTo>
                  <a:close/>
                  <a:moveTo>
                    <a:pt x="272" y="495"/>
                  </a:moveTo>
                  <a:cubicBezTo>
                    <a:pt x="272" y="497"/>
                    <a:pt x="273" y="498"/>
                    <a:pt x="274" y="498"/>
                  </a:cubicBezTo>
                  <a:cubicBezTo>
                    <a:pt x="276" y="498"/>
                    <a:pt x="277" y="497"/>
                    <a:pt x="277" y="495"/>
                  </a:cubicBezTo>
                  <a:cubicBezTo>
                    <a:pt x="277" y="494"/>
                    <a:pt x="276" y="493"/>
                    <a:pt x="274" y="493"/>
                  </a:cubicBezTo>
                  <a:cubicBezTo>
                    <a:pt x="273" y="493"/>
                    <a:pt x="272" y="494"/>
                    <a:pt x="272" y="495"/>
                  </a:cubicBezTo>
                  <a:close/>
                  <a:moveTo>
                    <a:pt x="272" y="514"/>
                  </a:moveTo>
                  <a:cubicBezTo>
                    <a:pt x="272" y="516"/>
                    <a:pt x="273" y="517"/>
                    <a:pt x="274" y="517"/>
                  </a:cubicBezTo>
                  <a:cubicBezTo>
                    <a:pt x="275" y="517"/>
                    <a:pt x="277" y="516"/>
                    <a:pt x="277" y="514"/>
                  </a:cubicBezTo>
                  <a:cubicBezTo>
                    <a:pt x="277" y="513"/>
                    <a:pt x="275" y="512"/>
                    <a:pt x="274" y="512"/>
                  </a:cubicBezTo>
                  <a:cubicBezTo>
                    <a:pt x="273" y="512"/>
                    <a:pt x="272" y="513"/>
                    <a:pt x="272" y="514"/>
                  </a:cubicBezTo>
                  <a:close/>
                  <a:moveTo>
                    <a:pt x="272" y="533"/>
                  </a:moveTo>
                  <a:cubicBezTo>
                    <a:pt x="272" y="534"/>
                    <a:pt x="273" y="535"/>
                    <a:pt x="274" y="535"/>
                  </a:cubicBezTo>
                  <a:cubicBezTo>
                    <a:pt x="275" y="535"/>
                    <a:pt x="276" y="534"/>
                    <a:pt x="276" y="533"/>
                  </a:cubicBezTo>
                  <a:cubicBezTo>
                    <a:pt x="276" y="532"/>
                    <a:pt x="275" y="531"/>
                    <a:pt x="274" y="531"/>
                  </a:cubicBezTo>
                  <a:cubicBezTo>
                    <a:pt x="273" y="531"/>
                    <a:pt x="272" y="532"/>
                    <a:pt x="272" y="533"/>
                  </a:cubicBezTo>
                  <a:close/>
                  <a:moveTo>
                    <a:pt x="273" y="552"/>
                  </a:moveTo>
                  <a:cubicBezTo>
                    <a:pt x="273" y="553"/>
                    <a:pt x="273" y="554"/>
                    <a:pt x="274" y="554"/>
                  </a:cubicBezTo>
                  <a:cubicBezTo>
                    <a:pt x="275" y="554"/>
                    <a:pt x="276" y="553"/>
                    <a:pt x="276" y="552"/>
                  </a:cubicBezTo>
                  <a:cubicBezTo>
                    <a:pt x="276" y="552"/>
                    <a:pt x="275" y="551"/>
                    <a:pt x="274" y="551"/>
                  </a:cubicBezTo>
                  <a:cubicBezTo>
                    <a:pt x="273" y="551"/>
                    <a:pt x="273" y="552"/>
                    <a:pt x="273" y="552"/>
                  </a:cubicBezTo>
                  <a:close/>
                  <a:moveTo>
                    <a:pt x="273" y="571"/>
                  </a:moveTo>
                  <a:cubicBezTo>
                    <a:pt x="273" y="572"/>
                    <a:pt x="273" y="573"/>
                    <a:pt x="274" y="573"/>
                  </a:cubicBezTo>
                  <a:cubicBezTo>
                    <a:pt x="275" y="573"/>
                    <a:pt x="276" y="572"/>
                    <a:pt x="276" y="571"/>
                  </a:cubicBezTo>
                  <a:cubicBezTo>
                    <a:pt x="276" y="571"/>
                    <a:pt x="275" y="570"/>
                    <a:pt x="274" y="570"/>
                  </a:cubicBezTo>
                  <a:cubicBezTo>
                    <a:pt x="273" y="570"/>
                    <a:pt x="273" y="571"/>
                    <a:pt x="273" y="571"/>
                  </a:cubicBezTo>
                  <a:close/>
                  <a:moveTo>
                    <a:pt x="273" y="591"/>
                  </a:moveTo>
                  <a:cubicBezTo>
                    <a:pt x="273" y="591"/>
                    <a:pt x="274" y="592"/>
                    <a:pt x="274" y="592"/>
                  </a:cubicBezTo>
                  <a:cubicBezTo>
                    <a:pt x="275" y="592"/>
                    <a:pt x="275" y="591"/>
                    <a:pt x="275" y="591"/>
                  </a:cubicBezTo>
                  <a:cubicBezTo>
                    <a:pt x="275" y="590"/>
                    <a:pt x="275" y="589"/>
                    <a:pt x="274" y="589"/>
                  </a:cubicBezTo>
                  <a:cubicBezTo>
                    <a:pt x="274" y="589"/>
                    <a:pt x="273" y="590"/>
                    <a:pt x="273" y="591"/>
                  </a:cubicBezTo>
                  <a:close/>
                  <a:moveTo>
                    <a:pt x="273" y="610"/>
                  </a:moveTo>
                  <a:cubicBezTo>
                    <a:pt x="273" y="610"/>
                    <a:pt x="274" y="610"/>
                    <a:pt x="274" y="610"/>
                  </a:cubicBezTo>
                  <a:cubicBezTo>
                    <a:pt x="275" y="610"/>
                    <a:pt x="275" y="610"/>
                    <a:pt x="275" y="610"/>
                  </a:cubicBezTo>
                  <a:cubicBezTo>
                    <a:pt x="275" y="609"/>
                    <a:pt x="275" y="609"/>
                    <a:pt x="274" y="609"/>
                  </a:cubicBezTo>
                  <a:cubicBezTo>
                    <a:pt x="274" y="609"/>
                    <a:pt x="273" y="609"/>
                    <a:pt x="273" y="610"/>
                  </a:cubicBezTo>
                  <a:close/>
                  <a:moveTo>
                    <a:pt x="274" y="629"/>
                  </a:moveTo>
                  <a:cubicBezTo>
                    <a:pt x="274" y="629"/>
                    <a:pt x="274" y="629"/>
                    <a:pt x="274" y="629"/>
                  </a:cubicBezTo>
                  <a:cubicBezTo>
                    <a:pt x="275" y="629"/>
                    <a:pt x="275" y="629"/>
                    <a:pt x="275" y="629"/>
                  </a:cubicBezTo>
                  <a:cubicBezTo>
                    <a:pt x="275" y="628"/>
                    <a:pt x="275" y="628"/>
                    <a:pt x="274" y="628"/>
                  </a:cubicBezTo>
                  <a:cubicBezTo>
                    <a:pt x="274" y="628"/>
                    <a:pt x="274" y="628"/>
                    <a:pt x="274" y="629"/>
                  </a:cubicBezTo>
                  <a:close/>
                  <a:moveTo>
                    <a:pt x="274" y="648"/>
                  </a:moveTo>
                  <a:cubicBezTo>
                    <a:pt x="274" y="648"/>
                    <a:pt x="275" y="648"/>
                    <a:pt x="275" y="648"/>
                  </a:cubicBezTo>
                  <a:cubicBezTo>
                    <a:pt x="275" y="647"/>
                    <a:pt x="274" y="647"/>
                    <a:pt x="274" y="647"/>
                  </a:cubicBezTo>
                  <a:cubicBezTo>
                    <a:pt x="274" y="647"/>
                    <a:pt x="274" y="647"/>
                    <a:pt x="274" y="648"/>
                  </a:cubicBezTo>
                  <a:cubicBezTo>
                    <a:pt x="274" y="648"/>
                    <a:pt x="274" y="648"/>
                    <a:pt x="274" y="648"/>
                  </a:cubicBezTo>
                  <a:close/>
                  <a:moveTo>
                    <a:pt x="255" y="1"/>
                  </a:moveTo>
                  <a:cubicBezTo>
                    <a:pt x="250" y="1"/>
                    <a:pt x="246" y="5"/>
                    <a:pt x="246" y="10"/>
                  </a:cubicBezTo>
                  <a:cubicBezTo>
                    <a:pt x="246" y="15"/>
                    <a:pt x="250" y="19"/>
                    <a:pt x="255" y="19"/>
                  </a:cubicBezTo>
                  <a:cubicBezTo>
                    <a:pt x="260" y="19"/>
                    <a:pt x="264" y="15"/>
                    <a:pt x="264" y="10"/>
                  </a:cubicBezTo>
                  <a:cubicBezTo>
                    <a:pt x="264" y="5"/>
                    <a:pt x="260" y="1"/>
                    <a:pt x="255" y="1"/>
                  </a:cubicBezTo>
                  <a:close/>
                  <a:moveTo>
                    <a:pt x="246" y="29"/>
                  </a:moveTo>
                  <a:cubicBezTo>
                    <a:pt x="246" y="34"/>
                    <a:pt x="250" y="38"/>
                    <a:pt x="255" y="38"/>
                  </a:cubicBezTo>
                  <a:cubicBezTo>
                    <a:pt x="260" y="38"/>
                    <a:pt x="264" y="34"/>
                    <a:pt x="264" y="29"/>
                  </a:cubicBezTo>
                  <a:cubicBezTo>
                    <a:pt x="264" y="24"/>
                    <a:pt x="260" y="20"/>
                    <a:pt x="255" y="20"/>
                  </a:cubicBezTo>
                  <a:cubicBezTo>
                    <a:pt x="250" y="20"/>
                    <a:pt x="246" y="24"/>
                    <a:pt x="246" y="29"/>
                  </a:cubicBezTo>
                  <a:close/>
                  <a:moveTo>
                    <a:pt x="246" y="48"/>
                  </a:moveTo>
                  <a:cubicBezTo>
                    <a:pt x="246" y="53"/>
                    <a:pt x="250" y="57"/>
                    <a:pt x="255" y="57"/>
                  </a:cubicBezTo>
                  <a:cubicBezTo>
                    <a:pt x="260" y="57"/>
                    <a:pt x="264" y="53"/>
                    <a:pt x="264" y="48"/>
                  </a:cubicBezTo>
                  <a:cubicBezTo>
                    <a:pt x="264" y="43"/>
                    <a:pt x="260" y="39"/>
                    <a:pt x="255" y="39"/>
                  </a:cubicBezTo>
                  <a:cubicBezTo>
                    <a:pt x="250" y="39"/>
                    <a:pt x="246" y="43"/>
                    <a:pt x="246" y="48"/>
                  </a:cubicBezTo>
                  <a:close/>
                  <a:moveTo>
                    <a:pt x="246" y="67"/>
                  </a:moveTo>
                  <a:cubicBezTo>
                    <a:pt x="246" y="72"/>
                    <a:pt x="250" y="76"/>
                    <a:pt x="255" y="76"/>
                  </a:cubicBezTo>
                  <a:cubicBezTo>
                    <a:pt x="260" y="76"/>
                    <a:pt x="264" y="72"/>
                    <a:pt x="264" y="67"/>
                  </a:cubicBezTo>
                  <a:cubicBezTo>
                    <a:pt x="264" y="62"/>
                    <a:pt x="260" y="58"/>
                    <a:pt x="255" y="58"/>
                  </a:cubicBezTo>
                  <a:cubicBezTo>
                    <a:pt x="250" y="58"/>
                    <a:pt x="246" y="62"/>
                    <a:pt x="246" y="67"/>
                  </a:cubicBezTo>
                  <a:close/>
                  <a:moveTo>
                    <a:pt x="246" y="86"/>
                  </a:moveTo>
                  <a:cubicBezTo>
                    <a:pt x="246" y="91"/>
                    <a:pt x="250" y="95"/>
                    <a:pt x="255" y="95"/>
                  </a:cubicBezTo>
                  <a:cubicBezTo>
                    <a:pt x="260" y="95"/>
                    <a:pt x="264" y="91"/>
                    <a:pt x="264" y="86"/>
                  </a:cubicBezTo>
                  <a:cubicBezTo>
                    <a:pt x="264" y="81"/>
                    <a:pt x="260" y="77"/>
                    <a:pt x="255" y="77"/>
                  </a:cubicBezTo>
                  <a:cubicBezTo>
                    <a:pt x="250" y="77"/>
                    <a:pt x="246" y="81"/>
                    <a:pt x="246" y="86"/>
                  </a:cubicBezTo>
                  <a:close/>
                  <a:moveTo>
                    <a:pt x="247" y="105"/>
                  </a:moveTo>
                  <a:cubicBezTo>
                    <a:pt x="247" y="110"/>
                    <a:pt x="250" y="114"/>
                    <a:pt x="255" y="114"/>
                  </a:cubicBezTo>
                  <a:cubicBezTo>
                    <a:pt x="260" y="114"/>
                    <a:pt x="264" y="110"/>
                    <a:pt x="264" y="105"/>
                  </a:cubicBezTo>
                  <a:cubicBezTo>
                    <a:pt x="264" y="100"/>
                    <a:pt x="260" y="97"/>
                    <a:pt x="255" y="97"/>
                  </a:cubicBezTo>
                  <a:cubicBezTo>
                    <a:pt x="250" y="97"/>
                    <a:pt x="247" y="100"/>
                    <a:pt x="247" y="105"/>
                  </a:cubicBezTo>
                  <a:close/>
                  <a:moveTo>
                    <a:pt x="247" y="124"/>
                  </a:moveTo>
                  <a:cubicBezTo>
                    <a:pt x="247" y="129"/>
                    <a:pt x="251" y="133"/>
                    <a:pt x="255" y="133"/>
                  </a:cubicBezTo>
                  <a:cubicBezTo>
                    <a:pt x="260" y="133"/>
                    <a:pt x="264" y="129"/>
                    <a:pt x="264" y="124"/>
                  </a:cubicBezTo>
                  <a:cubicBezTo>
                    <a:pt x="264" y="120"/>
                    <a:pt x="260" y="116"/>
                    <a:pt x="255" y="116"/>
                  </a:cubicBezTo>
                  <a:cubicBezTo>
                    <a:pt x="251" y="116"/>
                    <a:pt x="247" y="120"/>
                    <a:pt x="247" y="124"/>
                  </a:cubicBezTo>
                  <a:close/>
                  <a:moveTo>
                    <a:pt x="255" y="151"/>
                  </a:moveTo>
                  <a:cubicBezTo>
                    <a:pt x="260" y="151"/>
                    <a:pt x="263" y="148"/>
                    <a:pt x="263" y="143"/>
                  </a:cubicBezTo>
                  <a:cubicBezTo>
                    <a:pt x="263" y="139"/>
                    <a:pt x="260" y="135"/>
                    <a:pt x="255" y="135"/>
                  </a:cubicBezTo>
                  <a:cubicBezTo>
                    <a:pt x="251" y="135"/>
                    <a:pt x="247" y="139"/>
                    <a:pt x="247" y="143"/>
                  </a:cubicBezTo>
                  <a:cubicBezTo>
                    <a:pt x="247" y="148"/>
                    <a:pt x="251" y="151"/>
                    <a:pt x="255" y="151"/>
                  </a:cubicBezTo>
                  <a:close/>
                  <a:moveTo>
                    <a:pt x="255" y="170"/>
                  </a:moveTo>
                  <a:cubicBezTo>
                    <a:pt x="260" y="170"/>
                    <a:pt x="263" y="167"/>
                    <a:pt x="263" y="162"/>
                  </a:cubicBezTo>
                  <a:cubicBezTo>
                    <a:pt x="263" y="158"/>
                    <a:pt x="260" y="154"/>
                    <a:pt x="255" y="154"/>
                  </a:cubicBezTo>
                  <a:cubicBezTo>
                    <a:pt x="251" y="154"/>
                    <a:pt x="247" y="158"/>
                    <a:pt x="247" y="162"/>
                  </a:cubicBezTo>
                  <a:cubicBezTo>
                    <a:pt x="247" y="167"/>
                    <a:pt x="251" y="170"/>
                    <a:pt x="255" y="170"/>
                  </a:cubicBezTo>
                  <a:close/>
                  <a:moveTo>
                    <a:pt x="255" y="189"/>
                  </a:moveTo>
                  <a:cubicBezTo>
                    <a:pt x="260" y="189"/>
                    <a:pt x="263" y="186"/>
                    <a:pt x="263" y="181"/>
                  </a:cubicBezTo>
                  <a:cubicBezTo>
                    <a:pt x="263" y="177"/>
                    <a:pt x="260" y="174"/>
                    <a:pt x="255" y="174"/>
                  </a:cubicBezTo>
                  <a:cubicBezTo>
                    <a:pt x="251" y="174"/>
                    <a:pt x="247" y="177"/>
                    <a:pt x="247" y="181"/>
                  </a:cubicBezTo>
                  <a:cubicBezTo>
                    <a:pt x="247" y="186"/>
                    <a:pt x="251" y="189"/>
                    <a:pt x="255" y="189"/>
                  </a:cubicBezTo>
                  <a:close/>
                  <a:moveTo>
                    <a:pt x="255" y="208"/>
                  </a:moveTo>
                  <a:cubicBezTo>
                    <a:pt x="259" y="208"/>
                    <a:pt x="263" y="205"/>
                    <a:pt x="263" y="200"/>
                  </a:cubicBezTo>
                  <a:cubicBezTo>
                    <a:pt x="263" y="196"/>
                    <a:pt x="259" y="193"/>
                    <a:pt x="255" y="193"/>
                  </a:cubicBezTo>
                  <a:cubicBezTo>
                    <a:pt x="251" y="193"/>
                    <a:pt x="248" y="196"/>
                    <a:pt x="248" y="200"/>
                  </a:cubicBezTo>
                  <a:cubicBezTo>
                    <a:pt x="248" y="205"/>
                    <a:pt x="251" y="208"/>
                    <a:pt x="255" y="208"/>
                  </a:cubicBezTo>
                  <a:close/>
                  <a:moveTo>
                    <a:pt x="255" y="212"/>
                  </a:moveTo>
                  <a:cubicBezTo>
                    <a:pt x="251" y="212"/>
                    <a:pt x="248" y="215"/>
                    <a:pt x="248" y="219"/>
                  </a:cubicBezTo>
                  <a:cubicBezTo>
                    <a:pt x="248" y="223"/>
                    <a:pt x="251" y="227"/>
                    <a:pt x="255" y="227"/>
                  </a:cubicBezTo>
                  <a:cubicBezTo>
                    <a:pt x="259" y="227"/>
                    <a:pt x="263" y="223"/>
                    <a:pt x="263" y="219"/>
                  </a:cubicBezTo>
                  <a:cubicBezTo>
                    <a:pt x="263" y="215"/>
                    <a:pt x="259" y="212"/>
                    <a:pt x="255" y="212"/>
                  </a:cubicBezTo>
                  <a:close/>
                  <a:moveTo>
                    <a:pt x="262" y="238"/>
                  </a:moveTo>
                  <a:cubicBezTo>
                    <a:pt x="262" y="235"/>
                    <a:pt x="259" y="231"/>
                    <a:pt x="255" y="231"/>
                  </a:cubicBezTo>
                  <a:cubicBezTo>
                    <a:pt x="251" y="231"/>
                    <a:pt x="248" y="235"/>
                    <a:pt x="248" y="238"/>
                  </a:cubicBezTo>
                  <a:cubicBezTo>
                    <a:pt x="248" y="242"/>
                    <a:pt x="251" y="245"/>
                    <a:pt x="255" y="245"/>
                  </a:cubicBezTo>
                  <a:cubicBezTo>
                    <a:pt x="259" y="245"/>
                    <a:pt x="262" y="242"/>
                    <a:pt x="262" y="238"/>
                  </a:cubicBezTo>
                  <a:close/>
                  <a:moveTo>
                    <a:pt x="255" y="251"/>
                  </a:moveTo>
                  <a:cubicBezTo>
                    <a:pt x="251" y="251"/>
                    <a:pt x="248" y="254"/>
                    <a:pt x="248" y="257"/>
                  </a:cubicBezTo>
                  <a:cubicBezTo>
                    <a:pt x="248" y="261"/>
                    <a:pt x="251" y="264"/>
                    <a:pt x="255" y="264"/>
                  </a:cubicBezTo>
                  <a:cubicBezTo>
                    <a:pt x="259" y="264"/>
                    <a:pt x="262" y="261"/>
                    <a:pt x="262" y="257"/>
                  </a:cubicBezTo>
                  <a:cubicBezTo>
                    <a:pt x="262" y="254"/>
                    <a:pt x="259" y="251"/>
                    <a:pt x="255" y="251"/>
                  </a:cubicBezTo>
                  <a:close/>
                  <a:moveTo>
                    <a:pt x="262" y="276"/>
                  </a:moveTo>
                  <a:cubicBezTo>
                    <a:pt x="262" y="273"/>
                    <a:pt x="259" y="270"/>
                    <a:pt x="255" y="270"/>
                  </a:cubicBezTo>
                  <a:cubicBezTo>
                    <a:pt x="252" y="270"/>
                    <a:pt x="249" y="273"/>
                    <a:pt x="249" y="276"/>
                  </a:cubicBezTo>
                  <a:cubicBezTo>
                    <a:pt x="249" y="280"/>
                    <a:pt x="252" y="283"/>
                    <a:pt x="255" y="283"/>
                  </a:cubicBezTo>
                  <a:cubicBezTo>
                    <a:pt x="259" y="283"/>
                    <a:pt x="262" y="280"/>
                    <a:pt x="262" y="276"/>
                  </a:cubicBezTo>
                  <a:close/>
                  <a:moveTo>
                    <a:pt x="255" y="289"/>
                  </a:moveTo>
                  <a:cubicBezTo>
                    <a:pt x="252" y="289"/>
                    <a:pt x="249" y="292"/>
                    <a:pt x="249" y="296"/>
                  </a:cubicBezTo>
                  <a:cubicBezTo>
                    <a:pt x="249" y="299"/>
                    <a:pt x="252" y="302"/>
                    <a:pt x="255" y="302"/>
                  </a:cubicBezTo>
                  <a:cubicBezTo>
                    <a:pt x="259" y="302"/>
                    <a:pt x="261" y="299"/>
                    <a:pt x="261" y="296"/>
                  </a:cubicBezTo>
                  <a:cubicBezTo>
                    <a:pt x="261" y="292"/>
                    <a:pt x="259" y="289"/>
                    <a:pt x="255" y="289"/>
                  </a:cubicBezTo>
                  <a:close/>
                  <a:moveTo>
                    <a:pt x="261" y="315"/>
                  </a:moveTo>
                  <a:cubicBezTo>
                    <a:pt x="261" y="311"/>
                    <a:pt x="258" y="309"/>
                    <a:pt x="255" y="309"/>
                  </a:cubicBezTo>
                  <a:cubicBezTo>
                    <a:pt x="252" y="309"/>
                    <a:pt x="249" y="311"/>
                    <a:pt x="249" y="315"/>
                  </a:cubicBezTo>
                  <a:cubicBezTo>
                    <a:pt x="249" y="318"/>
                    <a:pt x="252" y="320"/>
                    <a:pt x="255" y="320"/>
                  </a:cubicBezTo>
                  <a:cubicBezTo>
                    <a:pt x="258" y="320"/>
                    <a:pt x="261" y="318"/>
                    <a:pt x="261" y="315"/>
                  </a:cubicBezTo>
                  <a:close/>
                  <a:moveTo>
                    <a:pt x="261" y="334"/>
                  </a:moveTo>
                  <a:cubicBezTo>
                    <a:pt x="261" y="331"/>
                    <a:pt x="258" y="328"/>
                    <a:pt x="255" y="328"/>
                  </a:cubicBezTo>
                  <a:cubicBezTo>
                    <a:pt x="252" y="328"/>
                    <a:pt x="250" y="331"/>
                    <a:pt x="250" y="334"/>
                  </a:cubicBezTo>
                  <a:cubicBezTo>
                    <a:pt x="250" y="337"/>
                    <a:pt x="252" y="339"/>
                    <a:pt x="255" y="339"/>
                  </a:cubicBezTo>
                  <a:cubicBezTo>
                    <a:pt x="258" y="339"/>
                    <a:pt x="261" y="337"/>
                    <a:pt x="261" y="334"/>
                  </a:cubicBezTo>
                  <a:close/>
                  <a:moveTo>
                    <a:pt x="260" y="353"/>
                  </a:moveTo>
                  <a:cubicBezTo>
                    <a:pt x="260" y="350"/>
                    <a:pt x="258" y="347"/>
                    <a:pt x="255" y="347"/>
                  </a:cubicBezTo>
                  <a:cubicBezTo>
                    <a:pt x="252" y="347"/>
                    <a:pt x="250" y="350"/>
                    <a:pt x="250" y="353"/>
                  </a:cubicBezTo>
                  <a:cubicBezTo>
                    <a:pt x="250" y="355"/>
                    <a:pt x="252" y="358"/>
                    <a:pt x="255" y="358"/>
                  </a:cubicBezTo>
                  <a:cubicBezTo>
                    <a:pt x="258" y="358"/>
                    <a:pt x="260" y="355"/>
                    <a:pt x="260" y="353"/>
                  </a:cubicBezTo>
                  <a:close/>
                  <a:moveTo>
                    <a:pt x="260" y="372"/>
                  </a:moveTo>
                  <a:cubicBezTo>
                    <a:pt x="260" y="369"/>
                    <a:pt x="258" y="367"/>
                    <a:pt x="255" y="367"/>
                  </a:cubicBezTo>
                  <a:cubicBezTo>
                    <a:pt x="253" y="367"/>
                    <a:pt x="250" y="369"/>
                    <a:pt x="250" y="372"/>
                  </a:cubicBezTo>
                  <a:cubicBezTo>
                    <a:pt x="250" y="374"/>
                    <a:pt x="253" y="376"/>
                    <a:pt x="255" y="376"/>
                  </a:cubicBezTo>
                  <a:cubicBezTo>
                    <a:pt x="258" y="376"/>
                    <a:pt x="260" y="374"/>
                    <a:pt x="260" y="372"/>
                  </a:cubicBezTo>
                  <a:close/>
                  <a:moveTo>
                    <a:pt x="251" y="391"/>
                  </a:moveTo>
                  <a:cubicBezTo>
                    <a:pt x="251" y="393"/>
                    <a:pt x="253" y="395"/>
                    <a:pt x="255" y="395"/>
                  </a:cubicBezTo>
                  <a:cubicBezTo>
                    <a:pt x="258" y="395"/>
                    <a:pt x="260" y="393"/>
                    <a:pt x="260" y="391"/>
                  </a:cubicBezTo>
                  <a:cubicBezTo>
                    <a:pt x="260" y="388"/>
                    <a:pt x="258" y="386"/>
                    <a:pt x="255" y="386"/>
                  </a:cubicBezTo>
                  <a:cubicBezTo>
                    <a:pt x="253" y="386"/>
                    <a:pt x="251" y="388"/>
                    <a:pt x="251" y="391"/>
                  </a:cubicBezTo>
                  <a:close/>
                  <a:moveTo>
                    <a:pt x="251" y="410"/>
                  </a:moveTo>
                  <a:cubicBezTo>
                    <a:pt x="251" y="412"/>
                    <a:pt x="253" y="414"/>
                    <a:pt x="255" y="414"/>
                  </a:cubicBezTo>
                  <a:cubicBezTo>
                    <a:pt x="257" y="414"/>
                    <a:pt x="259" y="412"/>
                    <a:pt x="259" y="410"/>
                  </a:cubicBezTo>
                  <a:cubicBezTo>
                    <a:pt x="259" y="407"/>
                    <a:pt x="257" y="406"/>
                    <a:pt x="255" y="406"/>
                  </a:cubicBezTo>
                  <a:cubicBezTo>
                    <a:pt x="253" y="406"/>
                    <a:pt x="251" y="407"/>
                    <a:pt x="251" y="410"/>
                  </a:cubicBezTo>
                  <a:close/>
                  <a:moveTo>
                    <a:pt x="251" y="429"/>
                  </a:moveTo>
                  <a:cubicBezTo>
                    <a:pt x="251" y="431"/>
                    <a:pt x="253" y="432"/>
                    <a:pt x="255" y="432"/>
                  </a:cubicBezTo>
                  <a:cubicBezTo>
                    <a:pt x="257" y="432"/>
                    <a:pt x="259" y="431"/>
                    <a:pt x="259" y="429"/>
                  </a:cubicBezTo>
                  <a:cubicBezTo>
                    <a:pt x="259" y="427"/>
                    <a:pt x="257" y="425"/>
                    <a:pt x="255" y="425"/>
                  </a:cubicBezTo>
                  <a:cubicBezTo>
                    <a:pt x="253" y="425"/>
                    <a:pt x="251" y="427"/>
                    <a:pt x="251" y="429"/>
                  </a:cubicBezTo>
                  <a:close/>
                  <a:moveTo>
                    <a:pt x="252" y="448"/>
                  </a:moveTo>
                  <a:cubicBezTo>
                    <a:pt x="252" y="450"/>
                    <a:pt x="253" y="451"/>
                    <a:pt x="255" y="451"/>
                  </a:cubicBezTo>
                  <a:cubicBezTo>
                    <a:pt x="257" y="451"/>
                    <a:pt x="259" y="450"/>
                    <a:pt x="259" y="448"/>
                  </a:cubicBezTo>
                  <a:cubicBezTo>
                    <a:pt x="259" y="446"/>
                    <a:pt x="257" y="444"/>
                    <a:pt x="255" y="444"/>
                  </a:cubicBezTo>
                  <a:cubicBezTo>
                    <a:pt x="253" y="444"/>
                    <a:pt x="252" y="446"/>
                    <a:pt x="252" y="448"/>
                  </a:cubicBezTo>
                  <a:close/>
                  <a:moveTo>
                    <a:pt x="252" y="467"/>
                  </a:moveTo>
                  <a:cubicBezTo>
                    <a:pt x="252" y="468"/>
                    <a:pt x="254" y="470"/>
                    <a:pt x="255" y="470"/>
                  </a:cubicBezTo>
                  <a:cubicBezTo>
                    <a:pt x="257" y="470"/>
                    <a:pt x="258" y="468"/>
                    <a:pt x="258" y="467"/>
                  </a:cubicBezTo>
                  <a:cubicBezTo>
                    <a:pt x="258" y="465"/>
                    <a:pt x="257" y="464"/>
                    <a:pt x="255" y="464"/>
                  </a:cubicBezTo>
                  <a:cubicBezTo>
                    <a:pt x="254" y="464"/>
                    <a:pt x="252" y="465"/>
                    <a:pt x="252" y="467"/>
                  </a:cubicBezTo>
                  <a:close/>
                  <a:moveTo>
                    <a:pt x="253" y="486"/>
                  </a:moveTo>
                  <a:cubicBezTo>
                    <a:pt x="253" y="487"/>
                    <a:pt x="254" y="489"/>
                    <a:pt x="255" y="489"/>
                  </a:cubicBezTo>
                  <a:cubicBezTo>
                    <a:pt x="257" y="489"/>
                    <a:pt x="258" y="487"/>
                    <a:pt x="258" y="486"/>
                  </a:cubicBezTo>
                  <a:cubicBezTo>
                    <a:pt x="258" y="484"/>
                    <a:pt x="257" y="483"/>
                    <a:pt x="255" y="483"/>
                  </a:cubicBezTo>
                  <a:cubicBezTo>
                    <a:pt x="254" y="483"/>
                    <a:pt x="253" y="484"/>
                    <a:pt x="253" y="486"/>
                  </a:cubicBezTo>
                  <a:close/>
                  <a:moveTo>
                    <a:pt x="253" y="505"/>
                  </a:moveTo>
                  <a:cubicBezTo>
                    <a:pt x="253" y="506"/>
                    <a:pt x="254" y="507"/>
                    <a:pt x="255" y="507"/>
                  </a:cubicBezTo>
                  <a:cubicBezTo>
                    <a:pt x="257" y="507"/>
                    <a:pt x="258" y="506"/>
                    <a:pt x="258" y="505"/>
                  </a:cubicBezTo>
                  <a:cubicBezTo>
                    <a:pt x="258" y="504"/>
                    <a:pt x="257" y="502"/>
                    <a:pt x="255" y="502"/>
                  </a:cubicBezTo>
                  <a:cubicBezTo>
                    <a:pt x="254" y="502"/>
                    <a:pt x="253" y="504"/>
                    <a:pt x="253" y="505"/>
                  </a:cubicBezTo>
                  <a:close/>
                  <a:moveTo>
                    <a:pt x="253" y="524"/>
                  </a:moveTo>
                  <a:cubicBezTo>
                    <a:pt x="253" y="525"/>
                    <a:pt x="254" y="526"/>
                    <a:pt x="255" y="526"/>
                  </a:cubicBezTo>
                  <a:cubicBezTo>
                    <a:pt x="256" y="526"/>
                    <a:pt x="257" y="525"/>
                    <a:pt x="257" y="524"/>
                  </a:cubicBezTo>
                  <a:cubicBezTo>
                    <a:pt x="257" y="523"/>
                    <a:pt x="256" y="522"/>
                    <a:pt x="255" y="522"/>
                  </a:cubicBezTo>
                  <a:cubicBezTo>
                    <a:pt x="254" y="522"/>
                    <a:pt x="253" y="523"/>
                    <a:pt x="253" y="524"/>
                  </a:cubicBezTo>
                  <a:close/>
                  <a:moveTo>
                    <a:pt x="253" y="543"/>
                  </a:moveTo>
                  <a:cubicBezTo>
                    <a:pt x="253" y="544"/>
                    <a:pt x="254" y="545"/>
                    <a:pt x="255" y="545"/>
                  </a:cubicBezTo>
                  <a:cubicBezTo>
                    <a:pt x="256" y="545"/>
                    <a:pt x="257" y="544"/>
                    <a:pt x="257" y="543"/>
                  </a:cubicBezTo>
                  <a:cubicBezTo>
                    <a:pt x="257" y="542"/>
                    <a:pt x="256" y="541"/>
                    <a:pt x="255" y="541"/>
                  </a:cubicBezTo>
                  <a:cubicBezTo>
                    <a:pt x="254" y="541"/>
                    <a:pt x="253" y="542"/>
                    <a:pt x="253" y="543"/>
                  </a:cubicBezTo>
                  <a:close/>
                  <a:moveTo>
                    <a:pt x="254" y="562"/>
                  </a:moveTo>
                  <a:cubicBezTo>
                    <a:pt x="254" y="563"/>
                    <a:pt x="254" y="563"/>
                    <a:pt x="255" y="563"/>
                  </a:cubicBezTo>
                  <a:cubicBezTo>
                    <a:pt x="256" y="563"/>
                    <a:pt x="257" y="563"/>
                    <a:pt x="257" y="562"/>
                  </a:cubicBezTo>
                  <a:cubicBezTo>
                    <a:pt x="257" y="561"/>
                    <a:pt x="256" y="560"/>
                    <a:pt x="255" y="560"/>
                  </a:cubicBezTo>
                  <a:cubicBezTo>
                    <a:pt x="254" y="560"/>
                    <a:pt x="254" y="561"/>
                    <a:pt x="254" y="562"/>
                  </a:cubicBezTo>
                  <a:close/>
                  <a:moveTo>
                    <a:pt x="254" y="581"/>
                  </a:moveTo>
                  <a:cubicBezTo>
                    <a:pt x="254" y="582"/>
                    <a:pt x="255" y="582"/>
                    <a:pt x="255" y="582"/>
                  </a:cubicBezTo>
                  <a:cubicBezTo>
                    <a:pt x="256" y="582"/>
                    <a:pt x="256" y="582"/>
                    <a:pt x="256" y="581"/>
                  </a:cubicBezTo>
                  <a:cubicBezTo>
                    <a:pt x="256" y="580"/>
                    <a:pt x="256" y="580"/>
                    <a:pt x="255" y="580"/>
                  </a:cubicBezTo>
                  <a:cubicBezTo>
                    <a:pt x="255" y="580"/>
                    <a:pt x="254" y="580"/>
                    <a:pt x="254" y="581"/>
                  </a:cubicBezTo>
                  <a:close/>
                  <a:moveTo>
                    <a:pt x="254" y="600"/>
                  </a:moveTo>
                  <a:cubicBezTo>
                    <a:pt x="254" y="601"/>
                    <a:pt x="255" y="601"/>
                    <a:pt x="255" y="601"/>
                  </a:cubicBezTo>
                  <a:cubicBezTo>
                    <a:pt x="256" y="601"/>
                    <a:pt x="256" y="601"/>
                    <a:pt x="256" y="600"/>
                  </a:cubicBezTo>
                  <a:cubicBezTo>
                    <a:pt x="256" y="600"/>
                    <a:pt x="256" y="599"/>
                    <a:pt x="255" y="599"/>
                  </a:cubicBezTo>
                  <a:cubicBezTo>
                    <a:pt x="255" y="599"/>
                    <a:pt x="254" y="600"/>
                    <a:pt x="254" y="600"/>
                  </a:cubicBezTo>
                  <a:close/>
                  <a:moveTo>
                    <a:pt x="255" y="619"/>
                  </a:moveTo>
                  <a:cubicBezTo>
                    <a:pt x="255" y="619"/>
                    <a:pt x="255" y="620"/>
                    <a:pt x="255" y="620"/>
                  </a:cubicBezTo>
                  <a:cubicBezTo>
                    <a:pt x="256" y="620"/>
                    <a:pt x="256" y="619"/>
                    <a:pt x="256" y="619"/>
                  </a:cubicBezTo>
                  <a:cubicBezTo>
                    <a:pt x="256" y="619"/>
                    <a:pt x="256" y="618"/>
                    <a:pt x="255" y="618"/>
                  </a:cubicBezTo>
                  <a:cubicBezTo>
                    <a:pt x="255" y="618"/>
                    <a:pt x="255" y="619"/>
                    <a:pt x="255" y="619"/>
                  </a:cubicBezTo>
                  <a:close/>
                  <a:moveTo>
                    <a:pt x="255" y="638"/>
                  </a:moveTo>
                  <a:cubicBezTo>
                    <a:pt x="255" y="638"/>
                    <a:pt x="255" y="638"/>
                    <a:pt x="255" y="638"/>
                  </a:cubicBezTo>
                  <a:cubicBezTo>
                    <a:pt x="255" y="638"/>
                    <a:pt x="256" y="638"/>
                    <a:pt x="256" y="638"/>
                  </a:cubicBezTo>
                  <a:cubicBezTo>
                    <a:pt x="256" y="638"/>
                    <a:pt x="255" y="638"/>
                    <a:pt x="255" y="638"/>
                  </a:cubicBezTo>
                  <a:cubicBezTo>
                    <a:pt x="255" y="638"/>
                    <a:pt x="255" y="638"/>
                    <a:pt x="255" y="638"/>
                  </a:cubicBezTo>
                  <a:close/>
                  <a:moveTo>
                    <a:pt x="236" y="10"/>
                  </a:moveTo>
                  <a:cubicBezTo>
                    <a:pt x="241" y="10"/>
                    <a:pt x="246" y="6"/>
                    <a:pt x="246" y="1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1"/>
                  </a:cubicBezTo>
                  <a:cubicBezTo>
                    <a:pt x="227" y="6"/>
                    <a:pt x="231" y="10"/>
                    <a:pt x="236" y="10"/>
                  </a:cubicBezTo>
                  <a:close/>
                  <a:moveTo>
                    <a:pt x="236" y="29"/>
                  </a:moveTo>
                  <a:cubicBezTo>
                    <a:pt x="241" y="29"/>
                    <a:pt x="245" y="25"/>
                    <a:pt x="245" y="20"/>
                  </a:cubicBezTo>
                  <a:cubicBezTo>
                    <a:pt x="245" y="14"/>
                    <a:pt x="241" y="10"/>
                    <a:pt x="236" y="10"/>
                  </a:cubicBezTo>
                  <a:cubicBezTo>
                    <a:pt x="231" y="10"/>
                    <a:pt x="227" y="14"/>
                    <a:pt x="227" y="20"/>
                  </a:cubicBezTo>
                  <a:cubicBezTo>
                    <a:pt x="227" y="25"/>
                    <a:pt x="231" y="29"/>
                    <a:pt x="236" y="29"/>
                  </a:cubicBezTo>
                  <a:close/>
                  <a:moveTo>
                    <a:pt x="227" y="39"/>
                  </a:moveTo>
                  <a:cubicBezTo>
                    <a:pt x="227" y="44"/>
                    <a:pt x="231" y="48"/>
                    <a:pt x="236" y="48"/>
                  </a:cubicBezTo>
                  <a:cubicBezTo>
                    <a:pt x="241" y="48"/>
                    <a:pt x="245" y="44"/>
                    <a:pt x="245" y="39"/>
                  </a:cubicBezTo>
                  <a:cubicBezTo>
                    <a:pt x="245" y="34"/>
                    <a:pt x="241" y="29"/>
                    <a:pt x="236" y="29"/>
                  </a:cubicBezTo>
                  <a:cubicBezTo>
                    <a:pt x="231" y="29"/>
                    <a:pt x="227" y="34"/>
                    <a:pt x="227" y="39"/>
                  </a:cubicBezTo>
                  <a:close/>
                  <a:moveTo>
                    <a:pt x="236" y="67"/>
                  </a:moveTo>
                  <a:cubicBezTo>
                    <a:pt x="241" y="67"/>
                    <a:pt x="245" y="63"/>
                    <a:pt x="245" y="58"/>
                  </a:cubicBezTo>
                  <a:cubicBezTo>
                    <a:pt x="245" y="53"/>
                    <a:pt x="241" y="48"/>
                    <a:pt x="236" y="48"/>
                  </a:cubicBezTo>
                  <a:cubicBezTo>
                    <a:pt x="231" y="48"/>
                    <a:pt x="227" y="53"/>
                    <a:pt x="227" y="58"/>
                  </a:cubicBezTo>
                  <a:cubicBezTo>
                    <a:pt x="227" y="63"/>
                    <a:pt x="231" y="67"/>
                    <a:pt x="236" y="67"/>
                  </a:cubicBezTo>
                  <a:close/>
                  <a:moveTo>
                    <a:pt x="227" y="77"/>
                  </a:moveTo>
                  <a:cubicBezTo>
                    <a:pt x="227" y="82"/>
                    <a:pt x="231" y="86"/>
                    <a:pt x="236" y="86"/>
                  </a:cubicBezTo>
                  <a:cubicBezTo>
                    <a:pt x="241" y="86"/>
                    <a:pt x="245" y="82"/>
                    <a:pt x="245" y="77"/>
                  </a:cubicBezTo>
                  <a:cubicBezTo>
                    <a:pt x="245" y="72"/>
                    <a:pt x="241" y="68"/>
                    <a:pt x="236" y="68"/>
                  </a:cubicBezTo>
                  <a:cubicBezTo>
                    <a:pt x="231" y="68"/>
                    <a:pt x="227" y="72"/>
                    <a:pt x="227" y="77"/>
                  </a:cubicBezTo>
                  <a:close/>
                  <a:moveTo>
                    <a:pt x="227" y="96"/>
                  </a:moveTo>
                  <a:cubicBezTo>
                    <a:pt x="227" y="101"/>
                    <a:pt x="231" y="105"/>
                    <a:pt x="236" y="105"/>
                  </a:cubicBezTo>
                  <a:cubicBezTo>
                    <a:pt x="241" y="105"/>
                    <a:pt x="245" y="101"/>
                    <a:pt x="245" y="96"/>
                  </a:cubicBezTo>
                  <a:cubicBezTo>
                    <a:pt x="245" y="91"/>
                    <a:pt x="241" y="87"/>
                    <a:pt x="236" y="87"/>
                  </a:cubicBezTo>
                  <a:cubicBezTo>
                    <a:pt x="231" y="87"/>
                    <a:pt x="227" y="91"/>
                    <a:pt x="227" y="96"/>
                  </a:cubicBezTo>
                  <a:close/>
                  <a:moveTo>
                    <a:pt x="227" y="115"/>
                  </a:moveTo>
                  <a:cubicBezTo>
                    <a:pt x="227" y="120"/>
                    <a:pt x="231" y="123"/>
                    <a:pt x="236" y="123"/>
                  </a:cubicBezTo>
                  <a:cubicBezTo>
                    <a:pt x="241" y="123"/>
                    <a:pt x="245" y="120"/>
                    <a:pt x="245" y="115"/>
                  </a:cubicBezTo>
                  <a:cubicBezTo>
                    <a:pt x="245" y="110"/>
                    <a:pt x="241" y="106"/>
                    <a:pt x="236" y="106"/>
                  </a:cubicBezTo>
                  <a:cubicBezTo>
                    <a:pt x="231" y="106"/>
                    <a:pt x="227" y="110"/>
                    <a:pt x="227" y="115"/>
                  </a:cubicBezTo>
                  <a:close/>
                  <a:moveTo>
                    <a:pt x="228" y="134"/>
                  </a:moveTo>
                  <a:cubicBezTo>
                    <a:pt x="228" y="138"/>
                    <a:pt x="231" y="142"/>
                    <a:pt x="236" y="142"/>
                  </a:cubicBezTo>
                  <a:cubicBezTo>
                    <a:pt x="241" y="142"/>
                    <a:pt x="245" y="138"/>
                    <a:pt x="245" y="134"/>
                  </a:cubicBezTo>
                  <a:cubicBezTo>
                    <a:pt x="245" y="129"/>
                    <a:pt x="241" y="125"/>
                    <a:pt x="236" y="125"/>
                  </a:cubicBezTo>
                  <a:cubicBezTo>
                    <a:pt x="231" y="125"/>
                    <a:pt x="228" y="129"/>
                    <a:pt x="228" y="134"/>
                  </a:cubicBezTo>
                  <a:close/>
                  <a:moveTo>
                    <a:pt x="228" y="153"/>
                  </a:moveTo>
                  <a:cubicBezTo>
                    <a:pt x="228" y="157"/>
                    <a:pt x="232" y="161"/>
                    <a:pt x="236" y="161"/>
                  </a:cubicBezTo>
                  <a:cubicBezTo>
                    <a:pt x="241" y="161"/>
                    <a:pt x="245" y="157"/>
                    <a:pt x="245" y="153"/>
                  </a:cubicBezTo>
                  <a:cubicBezTo>
                    <a:pt x="245" y="148"/>
                    <a:pt x="241" y="144"/>
                    <a:pt x="236" y="144"/>
                  </a:cubicBezTo>
                  <a:cubicBezTo>
                    <a:pt x="232" y="144"/>
                    <a:pt x="228" y="148"/>
                    <a:pt x="228" y="153"/>
                  </a:cubicBezTo>
                  <a:close/>
                  <a:moveTo>
                    <a:pt x="228" y="172"/>
                  </a:moveTo>
                  <a:cubicBezTo>
                    <a:pt x="228" y="176"/>
                    <a:pt x="232" y="180"/>
                    <a:pt x="236" y="180"/>
                  </a:cubicBezTo>
                  <a:cubicBezTo>
                    <a:pt x="241" y="180"/>
                    <a:pt x="244" y="176"/>
                    <a:pt x="244" y="172"/>
                  </a:cubicBezTo>
                  <a:cubicBezTo>
                    <a:pt x="244" y="167"/>
                    <a:pt x="241" y="164"/>
                    <a:pt x="236" y="164"/>
                  </a:cubicBezTo>
                  <a:cubicBezTo>
                    <a:pt x="232" y="164"/>
                    <a:pt x="228" y="167"/>
                    <a:pt x="228" y="172"/>
                  </a:cubicBezTo>
                  <a:close/>
                  <a:moveTo>
                    <a:pt x="228" y="191"/>
                  </a:moveTo>
                  <a:cubicBezTo>
                    <a:pt x="228" y="195"/>
                    <a:pt x="232" y="199"/>
                    <a:pt x="236" y="199"/>
                  </a:cubicBezTo>
                  <a:cubicBezTo>
                    <a:pt x="241" y="199"/>
                    <a:pt x="244" y="195"/>
                    <a:pt x="244" y="191"/>
                  </a:cubicBezTo>
                  <a:cubicBezTo>
                    <a:pt x="244" y="186"/>
                    <a:pt x="241" y="183"/>
                    <a:pt x="236" y="183"/>
                  </a:cubicBezTo>
                  <a:cubicBezTo>
                    <a:pt x="232" y="183"/>
                    <a:pt x="228" y="186"/>
                    <a:pt x="228" y="191"/>
                  </a:cubicBezTo>
                  <a:close/>
                  <a:moveTo>
                    <a:pt x="228" y="210"/>
                  </a:moveTo>
                  <a:cubicBezTo>
                    <a:pt x="228" y="214"/>
                    <a:pt x="232" y="218"/>
                    <a:pt x="236" y="218"/>
                  </a:cubicBezTo>
                  <a:cubicBezTo>
                    <a:pt x="240" y="218"/>
                    <a:pt x="244" y="214"/>
                    <a:pt x="244" y="210"/>
                  </a:cubicBezTo>
                  <a:cubicBezTo>
                    <a:pt x="244" y="206"/>
                    <a:pt x="240" y="202"/>
                    <a:pt x="236" y="202"/>
                  </a:cubicBezTo>
                  <a:cubicBezTo>
                    <a:pt x="232" y="202"/>
                    <a:pt x="228" y="206"/>
                    <a:pt x="228" y="210"/>
                  </a:cubicBezTo>
                  <a:close/>
                  <a:moveTo>
                    <a:pt x="236" y="221"/>
                  </a:moveTo>
                  <a:cubicBezTo>
                    <a:pt x="232" y="221"/>
                    <a:pt x="229" y="225"/>
                    <a:pt x="229" y="229"/>
                  </a:cubicBezTo>
                  <a:cubicBezTo>
                    <a:pt x="229" y="233"/>
                    <a:pt x="232" y="236"/>
                    <a:pt x="236" y="236"/>
                  </a:cubicBezTo>
                  <a:cubicBezTo>
                    <a:pt x="240" y="236"/>
                    <a:pt x="244" y="233"/>
                    <a:pt x="244" y="229"/>
                  </a:cubicBezTo>
                  <a:cubicBezTo>
                    <a:pt x="244" y="225"/>
                    <a:pt x="240" y="221"/>
                    <a:pt x="236" y="221"/>
                  </a:cubicBezTo>
                  <a:close/>
                  <a:moveTo>
                    <a:pt x="236" y="241"/>
                  </a:moveTo>
                  <a:cubicBezTo>
                    <a:pt x="232" y="241"/>
                    <a:pt x="229" y="244"/>
                    <a:pt x="229" y="248"/>
                  </a:cubicBezTo>
                  <a:cubicBezTo>
                    <a:pt x="229" y="252"/>
                    <a:pt x="232" y="255"/>
                    <a:pt x="236" y="255"/>
                  </a:cubicBezTo>
                  <a:cubicBezTo>
                    <a:pt x="240" y="255"/>
                    <a:pt x="243" y="252"/>
                    <a:pt x="243" y="248"/>
                  </a:cubicBezTo>
                  <a:cubicBezTo>
                    <a:pt x="243" y="244"/>
                    <a:pt x="240" y="241"/>
                    <a:pt x="236" y="241"/>
                  </a:cubicBezTo>
                  <a:close/>
                  <a:moveTo>
                    <a:pt x="236" y="274"/>
                  </a:moveTo>
                  <a:cubicBezTo>
                    <a:pt x="240" y="274"/>
                    <a:pt x="243" y="271"/>
                    <a:pt x="243" y="267"/>
                  </a:cubicBezTo>
                  <a:cubicBezTo>
                    <a:pt x="243" y="263"/>
                    <a:pt x="240" y="260"/>
                    <a:pt x="236" y="260"/>
                  </a:cubicBezTo>
                  <a:cubicBezTo>
                    <a:pt x="232" y="260"/>
                    <a:pt x="229" y="263"/>
                    <a:pt x="229" y="267"/>
                  </a:cubicBezTo>
                  <a:cubicBezTo>
                    <a:pt x="229" y="271"/>
                    <a:pt x="232" y="274"/>
                    <a:pt x="236" y="274"/>
                  </a:cubicBezTo>
                  <a:close/>
                  <a:moveTo>
                    <a:pt x="243" y="286"/>
                  </a:moveTo>
                  <a:cubicBezTo>
                    <a:pt x="243" y="282"/>
                    <a:pt x="240" y="279"/>
                    <a:pt x="236" y="279"/>
                  </a:cubicBezTo>
                  <a:cubicBezTo>
                    <a:pt x="232" y="279"/>
                    <a:pt x="229" y="282"/>
                    <a:pt x="229" y="286"/>
                  </a:cubicBezTo>
                  <a:cubicBezTo>
                    <a:pt x="229" y="290"/>
                    <a:pt x="232" y="293"/>
                    <a:pt x="236" y="293"/>
                  </a:cubicBezTo>
                  <a:cubicBezTo>
                    <a:pt x="240" y="293"/>
                    <a:pt x="243" y="290"/>
                    <a:pt x="243" y="286"/>
                  </a:cubicBezTo>
                  <a:close/>
                  <a:moveTo>
                    <a:pt x="243" y="305"/>
                  </a:moveTo>
                  <a:cubicBezTo>
                    <a:pt x="243" y="302"/>
                    <a:pt x="240" y="299"/>
                    <a:pt x="236" y="299"/>
                  </a:cubicBezTo>
                  <a:cubicBezTo>
                    <a:pt x="233" y="299"/>
                    <a:pt x="230" y="302"/>
                    <a:pt x="230" y="305"/>
                  </a:cubicBezTo>
                  <a:cubicBezTo>
                    <a:pt x="230" y="309"/>
                    <a:pt x="233" y="311"/>
                    <a:pt x="236" y="311"/>
                  </a:cubicBezTo>
                  <a:cubicBezTo>
                    <a:pt x="240" y="311"/>
                    <a:pt x="243" y="309"/>
                    <a:pt x="243" y="305"/>
                  </a:cubicBezTo>
                  <a:close/>
                  <a:moveTo>
                    <a:pt x="242" y="324"/>
                  </a:moveTo>
                  <a:cubicBezTo>
                    <a:pt x="242" y="321"/>
                    <a:pt x="239" y="318"/>
                    <a:pt x="236" y="318"/>
                  </a:cubicBezTo>
                  <a:cubicBezTo>
                    <a:pt x="233" y="318"/>
                    <a:pt x="230" y="321"/>
                    <a:pt x="230" y="324"/>
                  </a:cubicBezTo>
                  <a:cubicBezTo>
                    <a:pt x="230" y="327"/>
                    <a:pt x="233" y="330"/>
                    <a:pt x="236" y="330"/>
                  </a:cubicBezTo>
                  <a:cubicBezTo>
                    <a:pt x="239" y="330"/>
                    <a:pt x="242" y="327"/>
                    <a:pt x="242" y="324"/>
                  </a:cubicBezTo>
                  <a:close/>
                  <a:moveTo>
                    <a:pt x="242" y="343"/>
                  </a:moveTo>
                  <a:cubicBezTo>
                    <a:pt x="242" y="340"/>
                    <a:pt x="239" y="337"/>
                    <a:pt x="236" y="337"/>
                  </a:cubicBezTo>
                  <a:cubicBezTo>
                    <a:pt x="233" y="337"/>
                    <a:pt x="231" y="340"/>
                    <a:pt x="231" y="343"/>
                  </a:cubicBezTo>
                  <a:cubicBezTo>
                    <a:pt x="231" y="346"/>
                    <a:pt x="233" y="349"/>
                    <a:pt x="236" y="349"/>
                  </a:cubicBezTo>
                  <a:cubicBezTo>
                    <a:pt x="239" y="349"/>
                    <a:pt x="242" y="346"/>
                    <a:pt x="242" y="343"/>
                  </a:cubicBezTo>
                  <a:close/>
                  <a:moveTo>
                    <a:pt x="242" y="362"/>
                  </a:moveTo>
                  <a:cubicBezTo>
                    <a:pt x="242" y="359"/>
                    <a:pt x="239" y="357"/>
                    <a:pt x="236" y="357"/>
                  </a:cubicBezTo>
                  <a:cubicBezTo>
                    <a:pt x="233" y="357"/>
                    <a:pt x="231" y="359"/>
                    <a:pt x="231" y="362"/>
                  </a:cubicBezTo>
                  <a:cubicBezTo>
                    <a:pt x="231" y="365"/>
                    <a:pt x="233" y="367"/>
                    <a:pt x="236" y="367"/>
                  </a:cubicBezTo>
                  <a:cubicBezTo>
                    <a:pt x="239" y="367"/>
                    <a:pt x="242" y="365"/>
                    <a:pt x="242" y="362"/>
                  </a:cubicBezTo>
                  <a:close/>
                  <a:moveTo>
                    <a:pt x="241" y="381"/>
                  </a:moveTo>
                  <a:cubicBezTo>
                    <a:pt x="241" y="378"/>
                    <a:pt x="239" y="376"/>
                    <a:pt x="236" y="376"/>
                  </a:cubicBezTo>
                  <a:cubicBezTo>
                    <a:pt x="233" y="376"/>
                    <a:pt x="231" y="378"/>
                    <a:pt x="231" y="381"/>
                  </a:cubicBezTo>
                  <a:cubicBezTo>
                    <a:pt x="231" y="384"/>
                    <a:pt x="233" y="386"/>
                    <a:pt x="236" y="386"/>
                  </a:cubicBezTo>
                  <a:cubicBezTo>
                    <a:pt x="239" y="386"/>
                    <a:pt x="241" y="384"/>
                    <a:pt x="241" y="381"/>
                  </a:cubicBezTo>
                  <a:close/>
                  <a:moveTo>
                    <a:pt x="232" y="400"/>
                  </a:moveTo>
                  <a:cubicBezTo>
                    <a:pt x="232" y="403"/>
                    <a:pt x="234" y="405"/>
                    <a:pt x="236" y="405"/>
                  </a:cubicBezTo>
                  <a:cubicBezTo>
                    <a:pt x="239" y="405"/>
                    <a:pt x="241" y="403"/>
                    <a:pt x="241" y="400"/>
                  </a:cubicBezTo>
                  <a:cubicBezTo>
                    <a:pt x="241" y="398"/>
                    <a:pt x="239" y="396"/>
                    <a:pt x="236" y="396"/>
                  </a:cubicBezTo>
                  <a:cubicBezTo>
                    <a:pt x="234" y="396"/>
                    <a:pt x="232" y="398"/>
                    <a:pt x="232" y="400"/>
                  </a:cubicBezTo>
                  <a:close/>
                  <a:moveTo>
                    <a:pt x="232" y="419"/>
                  </a:moveTo>
                  <a:cubicBezTo>
                    <a:pt x="232" y="422"/>
                    <a:pt x="234" y="423"/>
                    <a:pt x="236" y="423"/>
                  </a:cubicBezTo>
                  <a:cubicBezTo>
                    <a:pt x="239" y="423"/>
                    <a:pt x="240" y="422"/>
                    <a:pt x="240" y="419"/>
                  </a:cubicBezTo>
                  <a:cubicBezTo>
                    <a:pt x="240" y="417"/>
                    <a:pt x="239" y="415"/>
                    <a:pt x="236" y="415"/>
                  </a:cubicBezTo>
                  <a:cubicBezTo>
                    <a:pt x="234" y="415"/>
                    <a:pt x="232" y="417"/>
                    <a:pt x="232" y="419"/>
                  </a:cubicBezTo>
                  <a:close/>
                  <a:moveTo>
                    <a:pt x="232" y="438"/>
                  </a:moveTo>
                  <a:cubicBezTo>
                    <a:pt x="232" y="440"/>
                    <a:pt x="234" y="442"/>
                    <a:pt x="236" y="442"/>
                  </a:cubicBezTo>
                  <a:cubicBezTo>
                    <a:pt x="238" y="442"/>
                    <a:pt x="240" y="440"/>
                    <a:pt x="240" y="438"/>
                  </a:cubicBezTo>
                  <a:cubicBezTo>
                    <a:pt x="240" y="436"/>
                    <a:pt x="238" y="434"/>
                    <a:pt x="236" y="434"/>
                  </a:cubicBezTo>
                  <a:cubicBezTo>
                    <a:pt x="234" y="434"/>
                    <a:pt x="232" y="436"/>
                    <a:pt x="232" y="438"/>
                  </a:cubicBezTo>
                  <a:close/>
                  <a:moveTo>
                    <a:pt x="233" y="457"/>
                  </a:moveTo>
                  <a:cubicBezTo>
                    <a:pt x="233" y="459"/>
                    <a:pt x="234" y="461"/>
                    <a:pt x="236" y="461"/>
                  </a:cubicBezTo>
                  <a:cubicBezTo>
                    <a:pt x="238" y="461"/>
                    <a:pt x="240" y="459"/>
                    <a:pt x="240" y="457"/>
                  </a:cubicBezTo>
                  <a:cubicBezTo>
                    <a:pt x="240" y="455"/>
                    <a:pt x="238" y="454"/>
                    <a:pt x="236" y="454"/>
                  </a:cubicBezTo>
                  <a:cubicBezTo>
                    <a:pt x="234" y="454"/>
                    <a:pt x="233" y="455"/>
                    <a:pt x="233" y="457"/>
                  </a:cubicBezTo>
                  <a:close/>
                  <a:moveTo>
                    <a:pt x="233" y="476"/>
                  </a:moveTo>
                  <a:cubicBezTo>
                    <a:pt x="233" y="478"/>
                    <a:pt x="234" y="479"/>
                    <a:pt x="236" y="479"/>
                  </a:cubicBezTo>
                  <a:cubicBezTo>
                    <a:pt x="238" y="479"/>
                    <a:pt x="239" y="478"/>
                    <a:pt x="239" y="476"/>
                  </a:cubicBezTo>
                  <a:cubicBezTo>
                    <a:pt x="239" y="475"/>
                    <a:pt x="238" y="473"/>
                    <a:pt x="236" y="473"/>
                  </a:cubicBezTo>
                  <a:cubicBezTo>
                    <a:pt x="234" y="473"/>
                    <a:pt x="233" y="475"/>
                    <a:pt x="233" y="476"/>
                  </a:cubicBezTo>
                  <a:close/>
                  <a:moveTo>
                    <a:pt x="233" y="495"/>
                  </a:moveTo>
                  <a:cubicBezTo>
                    <a:pt x="233" y="497"/>
                    <a:pt x="235" y="498"/>
                    <a:pt x="236" y="498"/>
                  </a:cubicBezTo>
                  <a:cubicBezTo>
                    <a:pt x="238" y="498"/>
                    <a:pt x="239" y="497"/>
                    <a:pt x="239" y="495"/>
                  </a:cubicBezTo>
                  <a:cubicBezTo>
                    <a:pt x="239" y="494"/>
                    <a:pt x="238" y="493"/>
                    <a:pt x="236" y="493"/>
                  </a:cubicBezTo>
                  <a:cubicBezTo>
                    <a:pt x="235" y="493"/>
                    <a:pt x="233" y="494"/>
                    <a:pt x="233" y="495"/>
                  </a:cubicBezTo>
                  <a:close/>
                  <a:moveTo>
                    <a:pt x="234" y="514"/>
                  </a:moveTo>
                  <a:cubicBezTo>
                    <a:pt x="234" y="516"/>
                    <a:pt x="235" y="517"/>
                    <a:pt x="236" y="517"/>
                  </a:cubicBezTo>
                  <a:cubicBezTo>
                    <a:pt x="238" y="517"/>
                    <a:pt x="239" y="516"/>
                    <a:pt x="239" y="514"/>
                  </a:cubicBezTo>
                  <a:cubicBezTo>
                    <a:pt x="239" y="513"/>
                    <a:pt x="238" y="512"/>
                    <a:pt x="236" y="512"/>
                  </a:cubicBezTo>
                  <a:cubicBezTo>
                    <a:pt x="235" y="512"/>
                    <a:pt x="234" y="513"/>
                    <a:pt x="234" y="514"/>
                  </a:cubicBezTo>
                  <a:close/>
                  <a:moveTo>
                    <a:pt x="234" y="533"/>
                  </a:moveTo>
                  <a:cubicBezTo>
                    <a:pt x="234" y="535"/>
                    <a:pt x="235" y="536"/>
                    <a:pt x="236" y="536"/>
                  </a:cubicBezTo>
                  <a:cubicBezTo>
                    <a:pt x="237" y="536"/>
                    <a:pt x="238" y="535"/>
                    <a:pt x="238" y="533"/>
                  </a:cubicBezTo>
                  <a:cubicBezTo>
                    <a:pt x="238" y="532"/>
                    <a:pt x="237" y="531"/>
                    <a:pt x="236" y="531"/>
                  </a:cubicBezTo>
                  <a:cubicBezTo>
                    <a:pt x="235" y="531"/>
                    <a:pt x="234" y="532"/>
                    <a:pt x="234" y="533"/>
                  </a:cubicBezTo>
                  <a:close/>
                  <a:moveTo>
                    <a:pt x="234" y="552"/>
                  </a:moveTo>
                  <a:cubicBezTo>
                    <a:pt x="234" y="553"/>
                    <a:pt x="235" y="554"/>
                    <a:pt x="236" y="554"/>
                  </a:cubicBezTo>
                  <a:cubicBezTo>
                    <a:pt x="237" y="554"/>
                    <a:pt x="238" y="553"/>
                    <a:pt x="238" y="552"/>
                  </a:cubicBezTo>
                  <a:cubicBezTo>
                    <a:pt x="238" y="551"/>
                    <a:pt x="237" y="551"/>
                    <a:pt x="236" y="551"/>
                  </a:cubicBezTo>
                  <a:cubicBezTo>
                    <a:pt x="235" y="551"/>
                    <a:pt x="234" y="551"/>
                    <a:pt x="234" y="552"/>
                  </a:cubicBezTo>
                  <a:close/>
                  <a:moveTo>
                    <a:pt x="235" y="571"/>
                  </a:moveTo>
                  <a:cubicBezTo>
                    <a:pt x="235" y="572"/>
                    <a:pt x="235" y="573"/>
                    <a:pt x="236" y="573"/>
                  </a:cubicBezTo>
                  <a:cubicBezTo>
                    <a:pt x="237" y="573"/>
                    <a:pt x="238" y="572"/>
                    <a:pt x="238" y="571"/>
                  </a:cubicBezTo>
                  <a:cubicBezTo>
                    <a:pt x="238" y="571"/>
                    <a:pt x="237" y="570"/>
                    <a:pt x="236" y="570"/>
                  </a:cubicBezTo>
                  <a:cubicBezTo>
                    <a:pt x="235" y="570"/>
                    <a:pt x="235" y="571"/>
                    <a:pt x="235" y="571"/>
                  </a:cubicBezTo>
                  <a:close/>
                  <a:moveTo>
                    <a:pt x="235" y="591"/>
                  </a:moveTo>
                  <a:cubicBezTo>
                    <a:pt x="235" y="591"/>
                    <a:pt x="235" y="592"/>
                    <a:pt x="236" y="592"/>
                  </a:cubicBezTo>
                  <a:cubicBezTo>
                    <a:pt x="237" y="592"/>
                    <a:pt x="237" y="591"/>
                    <a:pt x="237" y="591"/>
                  </a:cubicBezTo>
                  <a:cubicBezTo>
                    <a:pt x="237" y="590"/>
                    <a:pt x="237" y="589"/>
                    <a:pt x="236" y="589"/>
                  </a:cubicBezTo>
                  <a:cubicBezTo>
                    <a:pt x="235" y="589"/>
                    <a:pt x="235" y="590"/>
                    <a:pt x="235" y="591"/>
                  </a:cubicBezTo>
                  <a:close/>
                  <a:moveTo>
                    <a:pt x="235" y="610"/>
                  </a:moveTo>
                  <a:cubicBezTo>
                    <a:pt x="235" y="610"/>
                    <a:pt x="236" y="611"/>
                    <a:pt x="236" y="611"/>
                  </a:cubicBezTo>
                  <a:cubicBezTo>
                    <a:pt x="237" y="611"/>
                    <a:pt x="237" y="610"/>
                    <a:pt x="237" y="610"/>
                  </a:cubicBezTo>
                  <a:cubicBezTo>
                    <a:pt x="237" y="609"/>
                    <a:pt x="237" y="609"/>
                    <a:pt x="236" y="609"/>
                  </a:cubicBezTo>
                  <a:cubicBezTo>
                    <a:pt x="236" y="609"/>
                    <a:pt x="235" y="609"/>
                    <a:pt x="235" y="610"/>
                  </a:cubicBezTo>
                  <a:close/>
                  <a:moveTo>
                    <a:pt x="235" y="629"/>
                  </a:moveTo>
                  <a:cubicBezTo>
                    <a:pt x="235" y="629"/>
                    <a:pt x="236" y="629"/>
                    <a:pt x="236" y="629"/>
                  </a:cubicBezTo>
                  <a:cubicBezTo>
                    <a:pt x="237" y="629"/>
                    <a:pt x="237" y="629"/>
                    <a:pt x="237" y="629"/>
                  </a:cubicBezTo>
                  <a:cubicBezTo>
                    <a:pt x="237" y="628"/>
                    <a:pt x="237" y="628"/>
                    <a:pt x="236" y="628"/>
                  </a:cubicBezTo>
                  <a:cubicBezTo>
                    <a:pt x="236" y="628"/>
                    <a:pt x="235" y="628"/>
                    <a:pt x="235" y="629"/>
                  </a:cubicBezTo>
                  <a:close/>
                  <a:moveTo>
                    <a:pt x="236" y="648"/>
                  </a:moveTo>
                  <a:cubicBezTo>
                    <a:pt x="236" y="648"/>
                    <a:pt x="236" y="648"/>
                    <a:pt x="236" y="648"/>
                  </a:cubicBezTo>
                  <a:cubicBezTo>
                    <a:pt x="236" y="648"/>
                    <a:pt x="237" y="648"/>
                    <a:pt x="237" y="648"/>
                  </a:cubicBezTo>
                  <a:cubicBezTo>
                    <a:pt x="237" y="647"/>
                    <a:pt x="236" y="647"/>
                    <a:pt x="236" y="647"/>
                  </a:cubicBezTo>
                  <a:cubicBezTo>
                    <a:pt x="236" y="647"/>
                    <a:pt x="236" y="647"/>
                    <a:pt x="236" y="648"/>
                  </a:cubicBezTo>
                  <a:close/>
                  <a:moveTo>
                    <a:pt x="2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8" y="0"/>
                  </a:cubicBezTo>
                  <a:close/>
                  <a:moveTo>
                    <a:pt x="217" y="1"/>
                  </a:moveTo>
                  <a:cubicBezTo>
                    <a:pt x="212" y="1"/>
                    <a:pt x="208" y="5"/>
                    <a:pt x="208" y="10"/>
                  </a:cubicBezTo>
                  <a:cubicBezTo>
                    <a:pt x="208" y="15"/>
                    <a:pt x="212" y="19"/>
                    <a:pt x="217" y="19"/>
                  </a:cubicBezTo>
                  <a:cubicBezTo>
                    <a:pt x="222" y="19"/>
                    <a:pt x="227" y="15"/>
                    <a:pt x="227" y="10"/>
                  </a:cubicBezTo>
                  <a:cubicBezTo>
                    <a:pt x="227" y="5"/>
                    <a:pt x="222" y="1"/>
                    <a:pt x="217" y="1"/>
                  </a:cubicBezTo>
                  <a:close/>
                  <a:moveTo>
                    <a:pt x="208" y="29"/>
                  </a:moveTo>
                  <a:cubicBezTo>
                    <a:pt x="208" y="34"/>
                    <a:pt x="212" y="38"/>
                    <a:pt x="217" y="38"/>
                  </a:cubicBezTo>
                  <a:cubicBezTo>
                    <a:pt x="222" y="38"/>
                    <a:pt x="226" y="34"/>
                    <a:pt x="226" y="29"/>
                  </a:cubicBezTo>
                  <a:cubicBezTo>
                    <a:pt x="226" y="24"/>
                    <a:pt x="222" y="20"/>
                    <a:pt x="217" y="20"/>
                  </a:cubicBezTo>
                  <a:cubicBezTo>
                    <a:pt x="212" y="20"/>
                    <a:pt x="208" y="24"/>
                    <a:pt x="208" y="29"/>
                  </a:cubicBezTo>
                  <a:close/>
                  <a:moveTo>
                    <a:pt x="208" y="48"/>
                  </a:moveTo>
                  <a:cubicBezTo>
                    <a:pt x="208" y="53"/>
                    <a:pt x="212" y="57"/>
                    <a:pt x="217" y="57"/>
                  </a:cubicBezTo>
                  <a:cubicBezTo>
                    <a:pt x="222" y="57"/>
                    <a:pt x="226" y="53"/>
                    <a:pt x="226" y="48"/>
                  </a:cubicBezTo>
                  <a:cubicBezTo>
                    <a:pt x="226" y="43"/>
                    <a:pt x="222" y="39"/>
                    <a:pt x="217" y="39"/>
                  </a:cubicBezTo>
                  <a:cubicBezTo>
                    <a:pt x="212" y="39"/>
                    <a:pt x="208" y="43"/>
                    <a:pt x="208" y="48"/>
                  </a:cubicBezTo>
                  <a:close/>
                  <a:moveTo>
                    <a:pt x="208" y="67"/>
                  </a:moveTo>
                  <a:cubicBezTo>
                    <a:pt x="208" y="72"/>
                    <a:pt x="212" y="76"/>
                    <a:pt x="217" y="76"/>
                  </a:cubicBezTo>
                  <a:cubicBezTo>
                    <a:pt x="222" y="76"/>
                    <a:pt x="226" y="72"/>
                    <a:pt x="226" y="67"/>
                  </a:cubicBezTo>
                  <a:cubicBezTo>
                    <a:pt x="226" y="62"/>
                    <a:pt x="222" y="58"/>
                    <a:pt x="217" y="58"/>
                  </a:cubicBezTo>
                  <a:cubicBezTo>
                    <a:pt x="212" y="58"/>
                    <a:pt x="208" y="62"/>
                    <a:pt x="208" y="67"/>
                  </a:cubicBezTo>
                  <a:close/>
                  <a:moveTo>
                    <a:pt x="208" y="86"/>
                  </a:moveTo>
                  <a:cubicBezTo>
                    <a:pt x="208" y="91"/>
                    <a:pt x="212" y="95"/>
                    <a:pt x="217" y="95"/>
                  </a:cubicBezTo>
                  <a:cubicBezTo>
                    <a:pt x="222" y="95"/>
                    <a:pt x="226" y="91"/>
                    <a:pt x="226" y="86"/>
                  </a:cubicBezTo>
                  <a:cubicBezTo>
                    <a:pt x="226" y="81"/>
                    <a:pt x="222" y="77"/>
                    <a:pt x="217" y="77"/>
                  </a:cubicBezTo>
                  <a:cubicBezTo>
                    <a:pt x="212" y="77"/>
                    <a:pt x="208" y="81"/>
                    <a:pt x="208" y="86"/>
                  </a:cubicBezTo>
                  <a:close/>
                  <a:moveTo>
                    <a:pt x="208" y="105"/>
                  </a:moveTo>
                  <a:cubicBezTo>
                    <a:pt x="208" y="110"/>
                    <a:pt x="212" y="114"/>
                    <a:pt x="217" y="114"/>
                  </a:cubicBezTo>
                  <a:cubicBezTo>
                    <a:pt x="222" y="114"/>
                    <a:pt x="226" y="110"/>
                    <a:pt x="226" y="105"/>
                  </a:cubicBezTo>
                  <a:cubicBezTo>
                    <a:pt x="226" y="100"/>
                    <a:pt x="222" y="96"/>
                    <a:pt x="217" y="96"/>
                  </a:cubicBezTo>
                  <a:cubicBezTo>
                    <a:pt x="212" y="96"/>
                    <a:pt x="208" y="100"/>
                    <a:pt x="208" y="105"/>
                  </a:cubicBezTo>
                  <a:close/>
                  <a:moveTo>
                    <a:pt x="208" y="124"/>
                  </a:moveTo>
                  <a:cubicBezTo>
                    <a:pt x="208" y="129"/>
                    <a:pt x="212" y="133"/>
                    <a:pt x="217" y="133"/>
                  </a:cubicBezTo>
                  <a:cubicBezTo>
                    <a:pt x="222" y="133"/>
                    <a:pt x="226" y="129"/>
                    <a:pt x="226" y="124"/>
                  </a:cubicBezTo>
                  <a:cubicBezTo>
                    <a:pt x="226" y="119"/>
                    <a:pt x="222" y="115"/>
                    <a:pt x="217" y="115"/>
                  </a:cubicBezTo>
                  <a:cubicBezTo>
                    <a:pt x="212" y="115"/>
                    <a:pt x="208" y="119"/>
                    <a:pt x="208" y="124"/>
                  </a:cubicBezTo>
                  <a:close/>
                  <a:moveTo>
                    <a:pt x="217" y="152"/>
                  </a:moveTo>
                  <a:cubicBezTo>
                    <a:pt x="222" y="152"/>
                    <a:pt x="226" y="148"/>
                    <a:pt x="226" y="143"/>
                  </a:cubicBezTo>
                  <a:cubicBezTo>
                    <a:pt x="226" y="138"/>
                    <a:pt x="222" y="135"/>
                    <a:pt x="217" y="135"/>
                  </a:cubicBezTo>
                  <a:cubicBezTo>
                    <a:pt x="212" y="135"/>
                    <a:pt x="209" y="138"/>
                    <a:pt x="209" y="143"/>
                  </a:cubicBezTo>
                  <a:cubicBezTo>
                    <a:pt x="209" y="148"/>
                    <a:pt x="212" y="152"/>
                    <a:pt x="217" y="152"/>
                  </a:cubicBezTo>
                  <a:close/>
                  <a:moveTo>
                    <a:pt x="217" y="171"/>
                  </a:moveTo>
                  <a:cubicBezTo>
                    <a:pt x="222" y="171"/>
                    <a:pt x="225" y="167"/>
                    <a:pt x="225" y="162"/>
                  </a:cubicBezTo>
                  <a:cubicBezTo>
                    <a:pt x="225" y="158"/>
                    <a:pt x="222" y="154"/>
                    <a:pt x="217" y="154"/>
                  </a:cubicBezTo>
                  <a:cubicBezTo>
                    <a:pt x="213" y="154"/>
                    <a:pt x="209" y="158"/>
                    <a:pt x="209" y="162"/>
                  </a:cubicBezTo>
                  <a:cubicBezTo>
                    <a:pt x="209" y="167"/>
                    <a:pt x="213" y="171"/>
                    <a:pt x="217" y="171"/>
                  </a:cubicBezTo>
                  <a:close/>
                  <a:moveTo>
                    <a:pt x="217" y="189"/>
                  </a:moveTo>
                  <a:cubicBezTo>
                    <a:pt x="222" y="189"/>
                    <a:pt x="225" y="186"/>
                    <a:pt x="225" y="181"/>
                  </a:cubicBezTo>
                  <a:cubicBezTo>
                    <a:pt x="225" y="177"/>
                    <a:pt x="222" y="173"/>
                    <a:pt x="217" y="173"/>
                  </a:cubicBezTo>
                  <a:cubicBezTo>
                    <a:pt x="213" y="173"/>
                    <a:pt x="209" y="177"/>
                    <a:pt x="209" y="181"/>
                  </a:cubicBezTo>
                  <a:cubicBezTo>
                    <a:pt x="209" y="186"/>
                    <a:pt x="213" y="189"/>
                    <a:pt x="217" y="189"/>
                  </a:cubicBezTo>
                  <a:close/>
                  <a:moveTo>
                    <a:pt x="217" y="208"/>
                  </a:moveTo>
                  <a:cubicBezTo>
                    <a:pt x="222" y="208"/>
                    <a:pt x="225" y="205"/>
                    <a:pt x="225" y="200"/>
                  </a:cubicBezTo>
                  <a:cubicBezTo>
                    <a:pt x="225" y="196"/>
                    <a:pt x="222" y="192"/>
                    <a:pt x="217" y="192"/>
                  </a:cubicBezTo>
                  <a:cubicBezTo>
                    <a:pt x="213" y="192"/>
                    <a:pt x="209" y="196"/>
                    <a:pt x="209" y="200"/>
                  </a:cubicBezTo>
                  <a:cubicBezTo>
                    <a:pt x="209" y="205"/>
                    <a:pt x="213" y="208"/>
                    <a:pt x="217" y="208"/>
                  </a:cubicBezTo>
                  <a:close/>
                  <a:moveTo>
                    <a:pt x="217" y="227"/>
                  </a:moveTo>
                  <a:cubicBezTo>
                    <a:pt x="221" y="227"/>
                    <a:pt x="225" y="224"/>
                    <a:pt x="225" y="219"/>
                  </a:cubicBezTo>
                  <a:cubicBezTo>
                    <a:pt x="225" y="215"/>
                    <a:pt x="221" y="212"/>
                    <a:pt x="217" y="212"/>
                  </a:cubicBezTo>
                  <a:cubicBezTo>
                    <a:pt x="213" y="212"/>
                    <a:pt x="209" y="215"/>
                    <a:pt x="209" y="219"/>
                  </a:cubicBezTo>
                  <a:cubicBezTo>
                    <a:pt x="209" y="224"/>
                    <a:pt x="213" y="227"/>
                    <a:pt x="217" y="227"/>
                  </a:cubicBezTo>
                  <a:close/>
                  <a:moveTo>
                    <a:pt x="217" y="246"/>
                  </a:moveTo>
                  <a:cubicBezTo>
                    <a:pt x="221" y="246"/>
                    <a:pt x="225" y="243"/>
                    <a:pt x="225" y="238"/>
                  </a:cubicBezTo>
                  <a:cubicBezTo>
                    <a:pt x="225" y="234"/>
                    <a:pt x="221" y="231"/>
                    <a:pt x="217" y="231"/>
                  </a:cubicBezTo>
                  <a:cubicBezTo>
                    <a:pt x="213" y="231"/>
                    <a:pt x="210" y="234"/>
                    <a:pt x="210" y="238"/>
                  </a:cubicBezTo>
                  <a:cubicBezTo>
                    <a:pt x="210" y="243"/>
                    <a:pt x="213" y="246"/>
                    <a:pt x="217" y="246"/>
                  </a:cubicBezTo>
                  <a:close/>
                  <a:moveTo>
                    <a:pt x="217" y="265"/>
                  </a:moveTo>
                  <a:cubicBezTo>
                    <a:pt x="221" y="265"/>
                    <a:pt x="224" y="261"/>
                    <a:pt x="224" y="257"/>
                  </a:cubicBezTo>
                  <a:cubicBezTo>
                    <a:pt x="224" y="254"/>
                    <a:pt x="221" y="250"/>
                    <a:pt x="217" y="250"/>
                  </a:cubicBezTo>
                  <a:cubicBezTo>
                    <a:pt x="213" y="250"/>
                    <a:pt x="210" y="254"/>
                    <a:pt x="210" y="257"/>
                  </a:cubicBezTo>
                  <a:cubicBezTo>
                    <a:pt x="210" y="261"/>
                    <a:pt x="213" y="265"/>
                    <a:pt x="217" y="265"/>
                  </a:cubicBezTo>
                  <a:close/>
                  <a:moveTo>
                    <a:pt x="217" y="283"/>
                  </a:moveTo>
                  <a:cubicBezTo>
                    <a:pt x="221" y="283"/>
                    <a:pt x="224" y="280"/>
                    <a:pt x="224" y="276"/>
                  </a:cubicBezTo>
                  <a:cubicBezTo>
                    <a:pt x="224" y="273"/>
                    <a:pt x="221" y="270"/>
                    <a:pt x="217" y="270"/>
                  </a:cubicBezTo>
                  <a:cubicBezTo>
                    <a:pt x="213" y="270"/>
                    <a:pt x="210" y="273"/>
                    <a:pt x="210" y="276"/>
                  </a:cubicBezTo>
                  <a:cubicBezTo>
                    <a:pt x="210" y="280"/>
                    <a:pt x="213" y="283"/>
                    <a:pt x="217" y="283"/>
                  </a:cubicBezTo>
                  <a:close/>
                  <a:moveTo>
                    <a:pt x="217" y="289"/>
                  </a:moveTo>
                  <a:cubicBezTo>
                    <a:pt x="214" y="289"/>
                    <a:pt x="211" y="292"/>
                    <a:pt x="211" y="296"/>
                  </a:cubicBezTo>
                  <a:cubicBezTo>
                    <a:pt x="211" y="299"/>
                    <a:pt x="214" y="302"/>
                    <a:pt x="217" y="302"/>
                  </a:cubicBezTo>
                  <a:cubicBezTo>
                    <a:pt x="221" y="302"/>
                    <a:pt x="224" y="299"/>
                    <a:pt x="224" y="296"/>
                  </a:cubicBezTo>
                  <a:cubicBezTo>
                    <a:pt x="224" y="292"/>
                    <a:pt x="221" y="289"/>
                    <a:pt x="217" y="289"/>
                  </a:cubicBezTo>
                  <a:close/>
                  <a:moveTo>
                    <a:pt x="223" y="315"/>
                  </a:moveTo>
                  <a:cubicBezTo>
                    <a:pt x="223" y="311"/>
                    <a:pt x="221" y="308"/>
                    <a:pt x="217" y="308"/>
                  </a:cubicBezTo>
                  <a:cubicBezTo>
                    <a:pt x="214" y="308"/>
                    <a:pt x="211" y="311"/>
                    <a:pt x="211" y="315"/>
                  </a:cubicBezTo>
                  <a:cubicBezTo>
                    <a:pt x="211" y="318"/>
                    <a:pt x="214" y="321"/>
                    <a:pt x="217" y="321"/>
                  </a:cubicBezTo>
                  <a:cubicBezTo>
                    <a:pt x="221" y="321"/>
                    <a:pt x="223" y="318"/>
                    <a:pt x="223" y="315"/>
                  </a:cubicBezTo>
                  <a:close/>
                  <a:moveTo>
                    <a:pt x="223" y="334"/>
                  </a:moveTo>
                  <a:cubicBezTo>
                    <a:pt x="223" y="330"/>
                    <a:pt x="220" y="328"/>
                    <a:pt x="217" y="328"/>
                  </a:cubicBezTo>
                  <a:cubicBezTo>
                    <a:pt x="214" y="328"/>
                    <a:pt x="211" y="330"/>
                    <a:pt x="211" y="334"/>
                  </a:cubicBezTo>
                  <a:cubicBezTo>
                    <a:pt x="211" y="337"/>
                    <a:pt x="214" y="339"/>
                    <a:pt x="217" y="339"/>
                  </a:cubicBezTo>
                  <a:cubicBezTo>
                    <a:pt x="220" y="339"/>
                    <a:pt x="223" y="337"/>
                    <a:pt x="223" y="334"/>
                  </a:cubicBezTo>
                  <a:close/>
                  <a:moveTo>
                    <a:pt x="223" y="353"/>
                  </a:moveTo>
                  <a:cubicBezTo>
                    <a:pt x="223" y="350"/>
                    <a:pt x="220" y="347"/>
                    <a:pt x="217" y="347"/>
                  </a:cubicBezTo>
                  <a:cubicBezTo>
                    <a:pt x="214" y="347"/>
                    <a:pt x="212" y="350"/>
                    <a:pt x="212" y="353"/>
                  </a:cubicBezTo>
                  <a:cubicBezTo>
                    <a:pt x="212" y="356"/>
                    <a:pt x="214" y="358"/>
                    <a:pt x="217" y="358"/>
                  </a:cubicBezTo>
                  <a:cubicBezTo>
                    <a:pt x="220" y="358"/>
                    <a:pt x="223" y="356"/>
                    <a:pt x="223" y="353"/>
                  </a:cubicBezTo>
                  <a:close/>
                  <a:moveTo>
                    <a:pt x="222" y="372"/>
                  </a:moveTo>
                  <a:cubicBezTo>
                    <a:pt x="222" y="369"/>
                    <a:pt x="220" y="367"/>
                    <a:pt x="217" y="367"/>
                  </a:cubicBezTo>
                  <a:cubicBezTo>
                    <a:pt x="214" y="367"/>
                    <a:pt x="212" y="369"/>
                    <a:pt x="212" y="372"/>
                  </a:cubicBezTo>
                  <a:cubicBezTo>
                    <a:pt x="212" y="374"/>
                    <a:pt x="214" y="377"/>
                    <a:pt x="217" y="377"/>
                  </a:cubicBezTo>
                  <a:cubicBezTo>
                    <a:pt x="220" y="377"/>
                    <a:pt x="222" y="374"/>
                    <a:pt x="222" y="372"/>
                  </a:cubicBezTo>
                  <a:close/>
                  <a:moveTo>
                    <a:pt x="222" y="391"/>
                  </a:moveTo>
                  <a:cubicBezTo>
                    <a:pt x="222" y="388"/>
                    <a:pt x="220" y="386"/>
                    <a:pt x="217" y="386"/>
                  </a:cubicBezTo>
                  <a:cubicBezTo>
                    <a:pt x="215" y="386"/>
                    <a:pt x="212" y="388"/>
                    <a:pt x="212" y="391"/>
                  </a:cubicBezTo>
                  <a:cubicBezTo>
                    <a:pt x="212" y="393"/>
                    <a:pt x="215" y="395"/>
                    <a:pt x="217" y="395"/>
                  </a:cubicBezTo>
                  <a:cubicBezTo>
                    <a:pt x="220" y="395"/>
                    <a:pt x="222" y="393"/>
                    <a:pt x="222" y="391"/>
                  </a:cubicBezTo>
                  <a:close/>
                  <a:moveTo>
                    <a:pt x="213" y="410"/>
                  </a:moveTo>
                  <a:cubicBezTo>
                    <a:pt x="213" y="412"/>
                    <a:pt x="215" y="414"/>
                    <a:pt x="217" y="414"/>
                  </a:cubicBezTo>
                  <a:cubicBezTo>
                    <a:pt x="220" y="414"/>
                    <a:pt x="221" y="412"/>
                    <a:pt x="221" y="410"/>
                  </a:cubicBezTo>
                  <a:cubicBezTo>
                    <a:pt x="221" y="407"/>
                    <a:pt x="220" y="405"/>
                    <a:pt x="217" y="405"/>
                  </a:cubicBezTo>
                  <a:cubicBezTo>
                    <a:pt x="215" y="405"/>
                    <a:pt x="213" y="407"/>
                    <a:pt x="213" y="410"/>
                  </a:cubicBezTo>
                  <a:close/>
                  <a:moveTo>
                    <a:pt x="213" y="429"/>
                  </a:moveTo>
                  <a:cubicBezTo>
                    <a:pt x="213" y="431"/>
                    <a:pt x="215" y="433"/>
                    <a:pt x="217" y="433"/>
                  </a:cubicBezTo>
                  <a:cubicBezTo>
                    <a:pt x="219" y="433"/>
                    <a:pt x="221" y="431"/>
                    <a:pt x="221" y="429"/>
                  </a:cubicBezTo>
                  <a:cubicBezTo>
                    <a:pt x="221" y="427"/>
                    <a:pt x="219" y="425"/>
                    <a:pt x="217" y="425"/>
                  </a:cubicBezTo>
                  <a:cubicBezTo>
                    <a:pt x="215" y="425"/>
                    <a:pt x="213" y="427"/>
                    <a:pt x="213" y="429"/>
                  </a:cubicBezTo>
                  <a:close/>
                  <a:moveTo>
                    <a:pt x="214" y="448"/>
                  </a:moveTo>
                  <a:cubicBezTo>
                    <a:pt x="214" y="450"/>
                    <a:pt x="215" y="451"/>
                    <a:pt x="217" y="451"/>
                  </a:cubicBezTo>
                  <a:cubicBezTo>
                    <a:pt x="219" y="451"/>
                    <a:pt x="221" y="450"/>
                    <a:pt x="221" y="448"/>
                  </a:cubicBezTo>
                  <a:cubicBezTo>
                    <a:pt x="221" y="446"/>
                    <a:pt x="219" y="444"/>
                    <a:pt x="217" y="444"/>
                  </a:cubicBezTo>
                  <a:cubicBezTo>
                    <a:pt x="215" y="444"/>
                    <a:pt x="214" y="446"/>
                    <a:pt x="214" y="448"/>
                  </a:cubicBezTo>
                  <a:close/>
                  <a:moveTo>
                    <a:pt x="214" y="467"/>
                  </a:moveTo>
                  <a:cubicBezTo>
                    <a:pt x="214" y="469"/>
                    <a:pt x="215" y="470"/>
                    <a:pt x="217" y="470"/>
                  </a:cubicBezTo>
                  <a:cubicBezTo>
                    <a:pt x="219" y="470"/>
                    <a:pt x="220" y="469"/>
                    <a:pt x="220" y="467"/>
                  </a:cubicBezTo>
                  <a:cubicBezTo>
                    <a:pt x="220" y="465"/>
                    <a:pt x="219" y="464"/>
                    <a:pt x="217" y="464"/>
                  </a:cubicBezTo>
                  <a:cubicBezTo>
                    <a:pt x="215" y="464"/>
                    <a:pt x="214" y="465"/>
                    <a:pt x="214" y="467"/>
                  </a:cubicBezTo>
                  <a:close/>
                  <a:moveTo>
                    <a:pt x="214" y="486"/>
                  </a:moveTo>
                  <a:cubicBezTo>
                    <a:pt x="214" y="487"/>
                    <a:pt x="216" y="489"/>
                    <a:pt x="217" y="489"/>
                  </a:cubicBezTo>
                  <a:cubicBezTo>
                    <a:pt x="219" y="489"/>
                    <a:pt x="220" y="487"/>
                    <a:pt x="220" y="486"/>
                  </a:cubicBezTo>
                  <a:cubicBezTo>
                    <a:pt x="220" y="484"/>
                    <a:pt x="219" y="483"/>
                    <a:pt x="217" y="483"/>
                  </a:cubicBezTo>
                  <a:cubicBezTo>
                    <a:pt x="216" y="483"/>
                    <a:pt x="214" y="484"/>
                    <a:pt x="214" y="486"/>
                  </a:cubicBezTo>
                  <a:close/>
                  <a:moveTo>
                    <a:pt x="215" y="505"/>
                  </a:moveTo>
                  <a:cubicBezTo>
                    <a:pt x="215" y="506"/>
                    <a:pt x="216" y="507"/>
                    <a:pt x="217" y="507"/>
                  </a:cubicBezTo>
                  <a:cubicBezTo>
                    <a:pt x="219" y="507"/>
                    <a:pt x="220" y="506"/>
                    <a:pt x="220" y="505"/>
                  </a:cubicBezTo>
                  <a:cubicBezTo>
                    <a:pt x="220" y="503"/>
                    <a:pt x="219" y="502"/>
                    <a:pt x="217" y="502"/>
                  </a:cubicBezTo>
                  <a:cubicBezTo>
                    <a:pt x="216" y="502"/>
                    <a:pt x="215" y="503"/>
                    <a:pt x="215" y="505"/>
                  </a:cubicBezTo>
                  <a:close/>
                  <a:moveTo>
                    <a:pt x="215" y="524"/>
                  </a:moveTo>
                  <a:cubicBezTo>
                    <a:pt x="215" y="525"/>
                    <a:pt x="216" y="526"/>
                    <a:pt x="217" y="526"/>
                  </a:cubicBezTo>
                  <a:cubicBezTo>
                    <a:pt x="218" y="526"/>
                    <a:pt x="219" y="525"/>
                    <a:pt x="219" y="524"/>
                  </a:cubicBezTo>
                  <a:cubicBezTo>
                    <a:pt x="219" y="523"/>
                    <a:pt x="218" y="522"/>
                    <a:pt x="217" y="522"/>
                  </a:cubicBezTo>
                  <a:cubicBezTo>
                    <a:pt x="216" y="522"/>
                    <a:pt x="215" y="523"/>
                    <a:pt x="215" y="524"/>
                  </a:cubicBezTo>
                  <a:close/>
                  <a:moveTo>
                    <a:pt x="215" y="543"/>
                  </a:moveTo>
                  <a:cubicBezTo>
                    <a:pt x="215" y="544"/>
                    <a:pt x="216" y="545"/>
                    <a:pt x="217" y="545"/>
                  </a:cubicBezTo>
                  <a:cubicBezTo>
                    <a:pt x="218" y="545"/>
                    <a:pt x="219" y="544"/>
                    <a:pt x="219" y="543"/>
                  </a:cubicBezTo>
                  <a:cubicBezTo>
                    <a:pt x="219" y="542"/>
                    <a:pt x="218" y="541"/>
                    <a:pt x="217" y="541"/>
                  </a:cubicBezTo>
                  <a:cubicBezTo>
                    <a:pt x="216" y="541"/>
                    <a:pt x="215" y="542"/>
                    <a:pt x="215" y="543"/>
                  </a:cubicBezTo>
                  <a:close/>
                  <a:moveTo>
                    <a:pt x="216" y="562"/>
                  </a:moveTo>
                  <a:cubicBezTo>
                    <a:pt x="216" y="563"/>
                    <a:pt x="216" y="564"/>
                    <a:pt x="217" y="564"/>
                  </a:cubicBezTo>
                  <a:cubicBezTo>
                    <a:pt x="218" y="564"/>
                    <a:pt x="219" y="563"/>
                    <a:pt x="219" y="562"/>
                  </a:cubicBezTo>
                  <a:cubicBezTo>
                    <a:pt x="219" y="561"/>
                    <a:pt x="218" y="560"/>
                    <a:pt x="217" y="560"/>
                  </a:cubicBezTo>
                  <a:cubicBezTo>
                    <a:pt x="216" y="560"/>
                    <a:pt x="216" y="561"/>
                    <a:pt x="216" y="562"/>
                  </a:cubicBezTo>
                  <a:close/>
                  <a:moveTo>
                    <a:pt x="216" y="581"/>
                  </a:moveTo>
                  <a:cubicBezTo>
                    <a:pt x="216" y="582"/>
                    <a:pt x="216" y="582"/>
                    <a:pt x="217" y="582"/>
                  </a:cubicBezTo>
                  <a:cubicBezTo>
                    <a:pt x="218" y="582"/>
                    <a:pt x="218" y="582"/>
                    <a:pt x="218" y="581"/>
                  </a:cubicBezTo>
                  <a:cubicBezTo>
                    <a:pt x="218" y="580"/>
                    <a:pt x="218" y="580"/>
                    <a:pt x="217" y="580"/>
                  </a:cubicBezTo>
                  <a:cubicBezTo>
                    <a:pt x="216" y="580"/>
                    <a:pt x="216" y="580"/>
                    <a:pt x="216" y="581"/>
                  </a:cubicBezTo>
                  <a:close/>
                  <a:moveTo>
                    <a:pt x="216" y="600"/>
                  </a:moveTo>
                  <a:cubicBezTo>
                    <a:pt x="216" y="601"/>
                    <a:pt x="217" y="601"/>
                    <a:pt x="217" y="601"/>
                  </a:cubicBezTo>
                  <a:cubicBezTo>
                    <a:pt x="218" y="601"/>
                    <a:pt x="218" y="601"/>
                    <a:pt x="218" y="600"/>
                  </a:cubicBezTo>
                  <a:cubicBezTo>
                    <a:pt x="218" y="599"/>
                    <a:pt x="218" y="599"/>
                    <a:pt x="217" y="599"/>
                  </a:cubicBezTo>
                  <a:cubicBezTo>
                    <a:pt x="217" y="599"/>
                    <a:pt x="216" y="599"/>
                    <a:pt x="216" y="600"/>
                  </a:cubicBezTo>
                  <a:close/>
                  <a:moveTo>
                    <a:pt x="216" y="619"/>
                  </a:moveTo>
                  <a:cubicBezTo>
                    <a:pt x="216" y="619"/>
                    <a:pt x="217" y="620"/>
                    <a:pt x="217" y="620"/>
                  </a:cubicBezTo>
                  <a:cubicBezTo>
                    <a:pt x="218" y="620"/>
                    <a:pt x="218" y="619"/>
                    <a:pt x="218" y="619"/>
                  </a:cubicBezTo>
                  <a:cubicBezTo>
                    <a:pt x="218" y="619"/>
                    <a:pt x="218" y="618"/>
                    <a:pt x="217" y="618"/>
                  </a:cubicBezTo>
                  <a:cubicBezTo>
                    <a:pt x="217" y="618"/>
                    <a:pt x="216" y="619"/>
                    <a:pt x="216" y="619"/>
                  </a:cubicBezTo>
                  <a:close/>
                  <a:moveTo>
                    <a:pt x="217" y="638"/>
                  </a:moveTo>
                  <a:cubicBezTo>
                    <a:pt x="217" y="638"/>
                    <a:pt x="217" y="639"/>
                    <a:pt x="217" y="639"/>
                  </a:cubicBezTo>
                  <a:cubicBezTo>
                    <a:pt x="217" y="639"/>
                    <a:pt x="218" y="638"/>
                    <a:pt x="218" y="638"/>
                  </a:cubicBezTo>
                  <a:cubicBezTo>
                    <a:pt x="218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lose/>
                  <a:moveTo>
                    <a:pt x="198" y="10"/>
                  </a:moveTo>
                  <a:cubicBezTo>
                    <a:pt x="193" y="10"/>
                    <a:pt x="189" y="14"/>
                    <a:pt x="189" y="20"/>
                  </a:cubicBezTo>
                  <a:cubicBezTo>
                    <a:pt x="189" y="25"/>
                    <a:pt x="193" y="29"/>
                    <a:pt x="198" y="29"/>
                  </a:cubicBezTo>
                  <a:cubicBezTo>
                    <a:pt x="203" y="29"/>
                    <a:pt x="208" y="25"/>
                    <a:pt x="208" y="20"/>
                  </a:cubicBezTo>
                  <a:cubicBezTo>
                    <a:pt x="208" y="14"/>
                    <a:pt x="204" y="10"/>
                    <a:pt x="198" y="10"/>
                  </a:cubicBezTo>
                  <a:cubicBezTo>
                    <a:pt x="204" y="10"/>
                    <a:pt x="208" y="6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1"/>
                  </a:cubicBezTo>
                  <a:cubicBezTo>
                    <a:pt x="189" y="6"/>
                    <a:pt x="193" y="10"/>
                    <a:pt x="198" y="10"/>
                  </a:cubicBezTo>
                  <a:close/>
                  <a:moveTo>
                    <a:pt x="189" y="39"/>
                  </a:moveTo>
                  <a:cubicBezTo>
                    <a:pt x="189" y="44"/>
                    <a:pt x="193" y="48"/>
                    <a:pt x="198" y="48"/>
                  </a:cubicBezTo>
                  <a:cubicBezTo>
                    <a:pt x="203" y="48"/>
                    <a:pt x="208" y="44"/>
                    <a:pt x="208" y="39"/>
                  </a:cubicBezTo>
                  <a:cubicBezTo>
                    <a:pt x="208" y="33"/>
                    <a:pt x="203" y="29"/>
                    <a:pt x="198" y="29"/>
                  </a:cubicBezTo>
                  <a:cubicBezTo>
                    <a:pt x="193" y="29"/>
                    <a:pt x="189" y="33"/>
                    <a:pt x="189" y="39"/>
                  </a:cubicBezTo>
                  <a:close/>
                  <a:moveTo>
                    <a:pt x="198" y="67"/>
                  </a:moveTo>
                  <a:cubicBezTo>
                    <a:pt x="203" y="67"/>
                    <a:pt x="207" y="63"/>
                    <a:pt x="207" y="58"/>
                  </a:cubicBezTo>
                  <a:cubicBezTo>
                    <a:pt x="207" y="52"/>
                    <a:pt x="203" y="48"/>
                    <a:pt x="198" y="48"/>
                  </a:cubicBezTo>
                  <a:cubicBezTo>
                    <a:pt x="193" y="48"/>
                    <a:pt x="189" y="52"/>
                    <a:pt x="189" y="58"/>
                  </a:cubicBezTo>
                  <a:cubicBezTo>
                    <a:pt x="189" y="63"/>
                    <a:pt x="193" y="67"/>
                    <a:pt x="198" y="67"/>
                  </a:cubicBezTo>
                  <a:close/>
                  <a:moveTo>
                    <a:pt x="189" y="77"/>
                  </a:moveTo>
                  <a:cubicBezTo>
                    <a:pt x="189" y="82"/>
                    <a:pt x="193" y="86"/>
                    <a:pt x="198" y="86"/>
                  </a:cubicBezTo>
                  <a:cubicBezTo>
                    <a:pt x="203" y="86"/>
                    <a:pt x="207" y="82"/>
                    <a:pt x="207" y="77"/>
                  </a:cubicBezTo>
                  <a:cubicBezTo>
                    <a:pt x="207" y="72"/>
                    <a:pt x="203" y="67"/>
                    <a:pt x="198" y="67"/>
                  </a:cubicBezTo>
                  <a:cubicBezTo>
                    <a:pt x="193" y="67"/>
                    <a:pt x="189" y="72"/>
                    <a:pt x="189" y="77"/>
                  </a:cubicBezTo>
                  <a:close/>
                  <a:moveTo>
                    <a:pt x="189" y="96"/>
                  </a:moveTo>
                  <a:cubicBezTo>
                    <a:pt x="189" y="101"/>
                    <a:pt x="193" y="105"/>
                    <a:pt x="198" y="105"/>
                  </a:cubicBezTo>
                  <a:cubicBezTo>
                    <a:pt x="203" y="105"/>
                    <a:pt x="207" y="101"/>
                    <a:pt x="207" y="96"/>
                  </a:cubicBezTo>
                  <a:cubicBezTo>
                    <a:pt x="207" y="91"/>
                    <a:pt x="203" y="86"/>
                    <a:pt x="198" y="86"/>
                  </a:cubicBezTo>
                  <a:cubicBezTo>
                    <a:pt x="193" y="86"/>
                    <a:pt x="189" y="91"/>
                    <a:pt x="189" y="96"/>
                  </a:cubicBezTo>
                  <a:close/>
                  <a:moveTo>
                    <a:pt x="189" y="115"/>
                  </a:moveTo>
                  <a:cubicBezTo>
                    <a:pt x="189" y="120"/>
                    <a:pt x="193" y="124"/>
                    <a:pt x="198" y="124"/>
                  </a:cubicBezTo>
                  <a:cubicBezTo>
                    <a:pt x="203" y="124"/>
                    <a:pt x="207" y="120"/>
                    <a:pt x="207" y="115"/>
                  </a:cubicBezTo>
                  <a:cubicBezTo>
                    <a:pt x="207" y="110"/>
                    <a:pt x="203" y="106"/>
                    <a:pt x="198" y="106"/>
                  </a:cubicBezTo>
                  <a:cubicBezTo>
                    <a:pt x="193" y="106"/>
                    <a:pt x="189" y="110"/>
                    <a:pt x="189" y="115"/>
                  </a:cubicBezTo>
                  <a:close/>
                  <a:moveTo>
                    <a:pt x="189" y="134"/>
                  </a:moveTo>
                  <a:cubicBezTo>
                    <a:pt x="189" y="139"/>
                    <a:pt x="193" y="143"/>
                    <a:pt x="198" y="143"/>
                  </a:cubicBezTo>
                  <a:cubicBezTo>
                    <a:pt x="203" y="143"/>
                    <a:pt x="207" y="139"/>
                    <a:pt x="207" y="134"/>
                  </a:cubicBezTo>
                  <a:cubicBezTo>
                    <a:pt x="207" y="129"/>
                    <a:pt x="203" y="125"/>
                    <a:pt x="198" y="125"/>
                  </a:cubicBezTo>
                  <a:cubicBezTo>
                    <a:pt x="193" y="125"/>
                    <a:pt x="189" y="129"/>
                    <a:pt x="189" y="134"/>
                  </a:cubicBezTo>
                  <a:close/>
                  <a:moveTo>
                    <a:pt x="189" y="153"/>
                  </a:moveTo>
                  <a:cubicBezTo>
                    <a:pt x="189" y="158"/>
                    <a:pt x="193" y="161"/>
                    <a:pt x="198" y="161"/>
                  </a:cubicBezTo>
                  <a:cubicBezTo>
                    <a:pt x="203" y="161"/>
                    <a:pt x="207" y="158"/>
                    <a:pt x="207" y="153"/>
                  </a:cubicBezTo>
                  <a:cubicBezTo>
                    <a:pt x="207" y="148"/>
                    <a:pt x="203" y="144"/>
                    <a:pt x="198" y="144"/>
                  </a:cubicBezTo>
                  <a:cubicBezTo>
                    <a:pt x="193" y="144"/>
                    <a:pt x="189" y="148"/>
                    <a:pt x="189" y="153"/>
                  </a:cubicBezTo>
                  <a:close/>
                  <a:moveTo>
                    <a:pt x="190" y="172"/>
                  </a:moveTo>
                  <a:cubicBezTo>
                    <a:pt x="190" y="176"/>
                    <a:pt x="193" y="180"/>
                    <a:pt x="198" y="180"/>
                  </a:cubicBezTo>
                  <a:cubicBezTo>
                    <a:pt x="203" y="180"/>
                    <a:pt x="207" y="176"/>
                    <a:pt x="207" y="172"/>
                  </a:cubicBezTo>
                  <a:cubicBezTo>
                    <a:pt x="207" y="167"/>
                    <a:pt x="203" y="163"/>
                    <a:pt x="198" y="163"/>
                  </a:cubicBezTo>
                  <a:cubicBezTo>
                    <a:pt x="193" y="163"/>
                    <a:pt x="190" y="167"/>
                    <a:pt x="190" y="172"/>
                  </a:cubicBezTo>
                  <a:close/>
                  <a:moveTo>
                    <a:pt x="190" y="191"/>
                  </a:moveTo>
                  <a:cubicBezTo>
                    <a:pt x="190" y="195"/>
                    <a:pt x="194" y="199"/>
                    <a:pt x="198" y="199"/>
                  </a:cubicBezTo>
                  <a:cubicBezTo>
                    <a:pt x="203" y="199"/>
                    <a:pt x="206" y="195"/>
                    <a:pt x="206" y="191"/>
                  </a:cubicBezTo>
                  <a:cubicBezTo>
                    <a:pt x="206" y="186"/>
                    <a:pt x="203" y="183"/>
                    <a:pt x="198" y="183"/>
                  </a:cubicBezTo>
                  <a:cubicBezTo>
                    <a:pt x="194" y="183"/>
                    <a:pt x="190" y="186"/>
                    <a:pt x="190" y="191"/>
                  </a:cubicBezTo>
                  <a:close/>
                  <a:moveTo>
                    <a:pt x="190" y="210"/>
                  </a:moveTo>
                  <a:cubicBezTo>
                    <a:pt x="190" y="214"/>
                    <a:pt x="194" y="218"/>
                    <a:pt x="198" y="218"/>
                  </a:cubicBezTo>
                  <a:cubicBezTo>
                    <a:pt x="203" y="218"/>
                    <a:pt x="206" y="214"/>
                    <a:pt x="206" y="210"/>
                  </a:cubicBezTo>
                  <a:cubicBezTo>
                    <a:pt x="206" y="205"/>
                    <a:pt x="203" y="202"/>
                    <a:pt x="198" y="202"/>
                  </a:cubicBezTo>
                  <a:cubicBezTo>
                    <a:pt x="194" y="202"/>
                    <a:pt x="190" y="205"/>
                    <a:pt x="190" y="210"/>
                  </a:cubicBezTo>
                  <a:close/>
                  <a:moveTo>
                    <a:pt x="190" y="229"/>
                  </a:moveTo>
                  <a:cubicBezTo>
                    <a:pt x="190" y="233"/>
                    <a:pt x="194" y="237"/>
                    <a:pt x="198" y="237"/>
                  </a:cubicBezTo>
                  <a:cubicBezTo>
                    <a:pt x="202" y="237"/>
                    <a:pt x="206" y="233"/>
                    <a:pt x="206" y="229"/>
                  </a:cubicBezTo>
                  <a:cubicBezTo>
                    <a:pt x="206" y="225"/>
                    <a:pt x="202" y="221"/>
                    <a:pt x="198" y="221"/>
                  </a:cubicBezTo>
                  <a:cubicBezTo>
                    <a:pt x="194" y="221"/>
                    <a:pt x="190" y="225"/>
                    <a:pt x="190" y="229"/>
                  </a:cubicBezTo>
                  <a:close/>
                  <a:moveTo>
                    <a:pt x="191" y="248"/>
                  </a:moveTo>
                  <a:cubicBezTo>
                    <a:pt x="191" y="252"/>
                    <a:pt x="194" y="255"/>
                    <a:pt x="198" y="255"/>
                  </a:cubicBezTo>
                  <a:cubicBezTo>
                    <a:pt x="202" y="255"/>
                    <a:pt x="206" y="252"/>
                    <a:pt x="206" y="248"/>
                  </a:cubicBezTo>
                  <a:cubicBezTo>
                    <a:pt x="206" y="244"/>
                    <a:pt x="202" y="240"/>
                    <a:pt x="198" y="240"/>
                  </a:cubicBezTo>
                  <a:cubicBezTo>
                    <a:pt x="194" y="240"/>
                    <a:pt x="191" y="244"/>
                    <a:pt x="191" y="248"/>
                  </a:cubicBezTo>
                  <a:close/>
                  <a:moveTo>
                    <a:pt x="191" y="267"/>
                  </a:moveTo>
                  <a:cubicBezTo>
                    <a:pt x="191" y="271"/>
                    <a:pt x="194" y="274"/>
                    <a:pt x="198" y="274"/>
                  </a:cubicBezTo>
                  <a:cubicBezTo>
                    <a:pt x="202" y="274"/>
                    <a:pt x="205" y="271"/>
                    <a:pt x="205" y="267"/>
                  </a:cubicBezTo>
                  <a:cubicBezTo>
                    <a:pt x="205" y="263"/>
                    <a:pt x="202" y="260"/>
                    <a:pt x="198" y="260"/>
                  </a:cubicBezTo>
                  <a:cubicBezTo>
                    <a:pt x="194" y="260"/>
                    <a:pt x="191" y="263"/>
                    <a:pt x="191" y="267"/>
                  </a:cubicBezTo>
                  <a:close/>
                  <a:moveTo>
                    <a:pt x="191" y="286"/>
                  </a:moveTo>
                  <a:cubicBezTo>
                    <a:pt x="191" y="290"/>
                    <a:pt x="194" y="293"/>
                    <a:pt x="198" y="293"/>
                  </a:cubicBezTo>
                  <a:cubicBezTo>
                    <a:pt x="202" y="293"/>
                    <a:pt x="205" y="290"/>
                    <a:pt x="205" y="286"/>
                  </a:cubicBezTo>
                  <a:cubicBezTo>
                    <a:pt x="205" y="282"/>
                    <a:pt x="202" y="279"/>
                    <a:pt x="198" y="279"/>
                  </a:cubicBezTo>
                  <a:cubicBezTo>
                    <a:pt x="194" y="279"/>
                    <a:pt x="191" y="282"/>
                    <a:pt x="191" y="286"/>
                  </a:cubicBezTo>
                  <a:close/>
                  <a:moveTo>
                    <a:pt x="205" y="305"/>
                  </a:moveTo>
                  <a:cubicBezTo>
                    <a:pt x="205" y="301"/>
                    <a:pt x="202" y="298"/>
                    <a:pt x="198" y="298"/>
                  </a:cubicBezTo>
                  <a:cubicBezTo>
                    <a:pt x="194" y="298"/>
                    <a:pt x="192" y="301"/>
                    <a:pt x="192" y="305"/>
                  </a:cubicBezTo>
                  <a:cubicBezTo>
                    <a:pt x="192" y="309"/>
                    <a:pt x="194" y="312"/>
                    <a:pt x="198" y="312"/>
                  </a:cubicBezTo>
                  <a:cubicBezTo>
                    <a:pt x="202" y="312"/>
                    <a:pt x="205" y="309"/>
                    <a:pt x="205" y="305"/>
                  </a:cubicBezTo>
                  <a:close/>
                  <a:moveTo>
                    <a:pt x="192" y="324"/>
                  </a:moveTo>
                  <a:cubicBezTo>
                    <a:pt x="192" y="328"/>
                    <a:pt x="195" y="330"/>
                    <a:pt x="198" y="330"/>
                  </a:cubicBezTo>
                  <a:cubicBezTo>
                    <a:pt x="202" y="330"/>
                    <a:pt x="204" y="328"/>
                    <a:pt x="204" y="324"/>
                  </a:cubicBezTo>
                  <a:cubicBezTo>
                    <a:pt x="204" y="321"/>
                    <a:pt x="202" y="318"/>
                    <a:pt x="198" y="318"/>
                  </a:cubicBezTo>
                  <a:cubicBezTo>
                    <a:pt x="195" y="318"/>
                    <a:pt x="192" y="321"/>
                    <a:pt x="192" y="324"/>
                  </a:cubicBezTo>
                  <a:close/>
                  <a:moveTo>
                    <a:pt x="204" y="343"/>
                  </a:moveTo>
                  <a:cubicBezTo>
                    <a:pt x="204" y="340"/>
                    <a:pt x="201" y="337"/>
                    <a:pt x="198" y="337"/>
                  </a:cubicBezTo>
                  <a:cubicBezTo>
                    <a:pt x="195" y="337"/>
                    <a:pt x="192" y="340"/>
                    <a:pt x="192" y="343"/>
                  </a:cubicBezTo>
                  <a:cubicBezTo>
                    <a:pt x="192" y="346"/>
                    <a:pt x="195" y="349"/>
                    <a:pt x="198" y="349"/>
                  </a:cubicBezTo>
                  <a:cubicBezTo>
                    <a:pt x="201" y="349"/>
                    <a:pt x="204" y="346"/>
                    <a:pt x="204" y="343"/>
                  </a:cubicBezTo>
                  <a:close/>
                  <a:moveTo>
                    <a:pt x="204" y="362"/>
                  </a:moveTo>
                  <a:cubicBezTo>
                    <a:pt x="204" y="359"/>
                    <a:pt x="201" y="357"/>
                    <a:pt x="198" y="357"/>
                  </a:cubicBezTo>
                  <a:cubicBezTo>
                    <a:pt x="195" y="357"/>
                    <a:pt x="193" y="359"/>
                    <a:pt x="193" y="362"/>
                  </a:cubicBezTo>
                  <a:cubicBezTo>
                    <a:pt x="193" y="365"/>
                    <a:pt x="195" y="368"/>
                    <a:pt x="198" y="368"/>
                  </a:cubicBezTo>
                  <a:cubicBezTo>
                    <a:pt x="201" y="368"/>
                    <a:pt x="204" y="365"/>
                    <a:pt x="204" y="362"/>
                  </a:cubicBezTo>
                  <a:close/>
                  <a:moveTo>
                    <a:pt x="203" y="381"/>
                  </a:moveTo>
                  <a:cubicBezTo>
                    <a:pt x="203" y="378"/>
                    <a:pt x="201" y="376"/>
                    <a:pt x="198" y="376"/>
                  </a:cubicBezTo>
                  <a:cubicBezTo>
                    <a:pt x="195" y="376"/>
                    <a:pt x="193" y="378"/>
                    <a:pt x="193" y="381"/>
                  </a:cubicBezTo>
                  <a:cubicBezTo>
                    <a:pt x="193" y="384"/>
                    <a:pt x="195" y="386"/>
                    <a:pt x="198" y="386"/>
                  </a:cubicBezTo>
                  <a:cubicBezTo>
                    <a:pt x="201" y="386"/>
                    <a:pt x="203" y="384"/>
                    <a:pt x="203" y="381"/>
                  </a:cubicBezTo>
                  <a:close/>
                  <a:moveTo>
                    <a:pt x="193" y="400"/>
                  </a:moveTo>
                  <a:cubicBezTo>
                    <a:pt x="193" y="403"/>
                    <a:pt x="195" y="405"/>
                    <a:pt x="198" y="405"/>
                  </a:cubicBezTo>
                  <a:cubicBezTo>
                    <a:pt x="201" y="405"/>
                    <a:pt x="203" y="403"/>
                    <a:pt x="203" y="400"/>
                  </a:cubicBezTo>
                  <a:cubicBezTo>
                    <a:pt x="203" y="398"/>
                    <a:pt x="201" y="395"/>
                    <a:pt x="198" y="395"/>
                  </a:cubicBezTo>
                  <a:cubicBezTo>
                    <a:pt x="195" y="395"/>
                    <a:pt x="193" y="398"/>
                    <a:pt x="193" y="400"/>
                  </a:cubicBezTo>
                  <a:close/>
                  <a:moveTo>
                    <a:pt x="194" y="419"/>
                  </a:moveTo>
                  <a:cubicBezTo>
                    <a:pt x="194" y="422"/>
                    <a:pt x="196" y="424"/>
                    <a:pt x="198" y="424"/>
                  </a:cubicBezTo>
                  <a:cubicBezTo>
                    <a:pt x="201" y="424"/>
                    <a:pt x="203" y="422"/>
                    <a:pt x="203" y="419"/>
                  </a:cubicBezTo>
                  <a:cubicBezTo>
                    <a:pt x="203" y="417"/>
                    <a:pt x="201" y="415"/>
                    <a:pt x="198" y="415"/>
                  </a:cubicBezTo>
                  <a:cubicBezTo>
                    <a:pt x="196" y="415"/>
                    <a:pt x="194" y="417"/>
                    <a:pt x="194" y="419"/>
                  </a:cubicBezTo>
                  <a:close/>
                  <a:moveTo>
                    <a:pt x="194" y="438"/>
                  </a:moveTo>
                  <a:cubicBezTo>
                    <a:pt x="194" y="441"/>
                    <a:pt x="196" y="442"/>
                    <a:pt x="198" y="442"/>
                  </a:cubicBezTo>
                  <a:cubicBezTo>
                    <a:pt x="200" y="442"/>
                    <a:pt x="202" y="441"/>
                    <a:pt x="202" y="438"/>
                  </a:cubicBezTo>
                  <a:cubicBezTo>
                    <a:pt x="202" y="436"/>
                    <a:pt x="200" y="434"/>
                    <a:pt x="198" y="434"/>
                  </a:cubicBezTo>
                  <a:cubicBezTo>
                    <a:pt x="196" y="434"/>
                    <a:pt x="194" y="436"/>
                    <a:pt x="194" y="438"/>
                  </a:cubicBezTo>
                  <a:close/>
                  <a:moveTo>
                    <a:pt x="194" y="457"/>
                  </a:moveTo>
                  <a:cubicBezTo>
                    <a:pt x="194" y="459"/>
                    <a:pt x="196" y="461"/>
                    <a:pt x="198" y="461"/>
                  </a:cubicBezTo>
                  <a:cubicBezTo>
                    <a:pt x="200" y="461"/>
                    <a:pt x="202" y="459"/>
                    <a:pt x="202" y="457"/>
                  </a:cubicBezTo>
                  <a:cubicBezTo>
                    <a:pt x="202" y="455"/>
                    <a:pt x="200" y="454"/>
                    <a:pt x="198" y="454"/>
                  </a:cubicBezTo>
                  <a:cubicBezTo>
                    <a:pt x="196" y="454"/>
                    <a:pt x="194" y="455"/>
                    <a:pt x="194" y="457"/>
                  </a:cubicBezTo>
                  <a:close/>
                  <a:moveTo>
                    <a:pt x="195" y="476"/>
                  </a:moveTo>
                  <a:cubicBezTo>
                    <a:pt x="195" y="478"/>
                    <a:pt x="196" y="480"/>
                    <a:pt x="198" y="480"/>
                  </a:cubicBezTo>
                  <a:cubicBezTo>
                    <a:pt x="200" y="480"/>
                    <a:pt x="201" y="478"/>
                    <a:pt x="201" y="476"/>
                  </a:cubicBezTo>
                  <a:cubicBezTo>
                    <a:pt x="201" y="474"/>
                    <a:pt x="200" y="473"/>
                    <a:pt x="198" y="473"/>
                  </a:cubicBezTo>
                  <a:cubicBezTo>
                    <a:pt x="196" y="473"/>
                    <a:pt x="195" y="474"/>
                    <a:pt x="195" y="476"/>
                  </a:cubicBezTo>
                  <a:close/>
                  <a:moveTo>
                    <a:pt x="195" y="495"/>
                  </a:moveTo>
                  <a:cubicBezTo>
                    <a:pt x="195" y="497"/>
                    <a:pt x="196" y="498"/>
                    <a:pt x="198" y="498"/>
                  </a:cubicBezTo>
                  <a:cubicBezTo>
                    <a:pt x="200" y="498"/>
                    <a:pt x="201" y="497"/>
                    <a:pt x="201" y="495"/>
                  </a:cubicBezTo>
                  <a:cubicBezTo>
                    <a:pt x="201" y="494"/>
                    <a:pt x="200" y="492"/>
                    <a:pt x="198" y="492"/>
                  </a:cubicBezTo>
                  <a:cubicBezTo>
                    <a:pt x="196" y="492"/>
                    <a:pt x="195" y="494"/>
                    <a:pt x="195" y="495"/>
                  </a:cubicBezTo>
                  <a:close/>
                  <a:moveTo>
                    <a:pt x="195" y="514"/>
                  </a:moveTo>
                  <a:cubicBezTo>
                    <a:pt x="195" y="516"/>
                    <a:pt x="197" y="517"/>
                    <a:pt x="198" y="517"/>
                  </a:cubicBezTo>
                  <a:cubicBezTo>
                    <a:pt x="200" y="517"/>
                    <a:pt x="201" y="516"/>
                    <a:pt x="201" y="514"/>
                  </a:cubicBezTo>
                  <a:cubicBezTo>
                    <a:pt x="201" y="513"/>
                    <a:pt x="200" y="512"/>
                    <a:pt x="198" y="512"/>
                  </a:cubicBezTo>
                  <a:cubicBezTo>
                    <a:pt x="197" y="512"/>
                    <a:pt x="195" y="513"/>
                    <a:pt x="195" y="514"/>
                  </a:cubicBezTo>
                  <a:close/>
                  <a:moveTo>
                    <a:pt x="196" y="533"/>
                  </a:moveTo>
                  <a:cubicBezTo>
                    <a:pt x="196" y="535"/>
                    <a:pt x="197" y="536"/>
                    <a:pt x="198" y="536"/>
                  </a:cubicBezTo>
                  <a:cubicBezTo>
                    <a:pt x="199" y="536"/>
                    <a:pt x="200" y="535"/>
                    <a:pt x="200" y="533"/>
                  </a:cubicBezTo>
                  <a:cubicBezTo>
                    <a:pt x="200" y="532"/>
                    <a:pt x="199" y="531"/>
                    <a:pt x="198" y="531"/>
                  </a:cubicBezTo>
                  <a:cubicBezTo>
                    <a:pt x="197" y="531"/>
                    <a:pt x="196" y="532"/>
                    <a:pt x="196" y="533"/>
                  </a:cubicBezTo>
                  <a:close/>
                  <a:moveTo>
                    <a:pt x="196" y="552"/>
                  </a:moveTo>
                  <a:cubicBezTo>
                    <a:pt x="196" y="554"/>
                    <a:pt x="197" y="554"/>
                    <a:pt x="198" y="554"/>
                  </a:cubicBezTo>
                  <a:cubicBezTo>
                    <a:pt x="199" y="554"/>
                    <a:pt x="200" y="554"/>
                    <a:pt x="200" y="552"/>
                  </a:cubicBezTo>
                  <a:cubicBezTo>
                    <a:pt x="200" y="551"/>
                    <a:pt x="199" y="550"/>
                    <a:pt x="198" y="550"/>
                  </a:cubicBezTo>
                  <a:cubicBezTo>
                    <a:pt x="197" y="550"/>
                    <a:pt x="196" y="551"/>
                    <a:pt x="196" y="552"/>
                  </a:cubicBezTo>
                  <a:close/>
                  <a:moveTo>
                    <a:pt x="196" y="571"/>
                  </a:moveTo>
                  <a:cubicBezTo>
                    <a:pt x="196" y="572"/>
                    <a:pt x="197" y="573"/>
                    <a:pt x="198" y="573"/>
                  </a:cubicBezTo>
                  <a:cubicBezTo>
                    <a:pt x="199" y="573"/>
                    <a:pt x="200" y="572"/>
                    <a:pt x="200" y="571"/>
                  </a:cubicBezTo>
                  <a:cubicBezTo>
                    <a:pt x="200" y="571"/>
                    <a:pt x="199" y="570"/>
                    <a:pt x="198" y="570"/>
                  </a:cubicBezTo>
                  <a:cubicBezTo>
                    <a:pt x="197" y="570"/>
                    <a:pt x="196" y="571"/>
                    <a:pt x="196" y="571"/>
                  </a:cubicBezTo>
                  <a:close/>
                  <a:moveTo>
                    <a:pt x="197" y="591"/>
                  </a:moveTo>
                  <a:cubicBezTo>
                    <a:pt x="197" y="591"/>
                    <a:pt x="197" y="592"/>
                    <a:pt x="198" y="592"/>
                  </a:cubicBezTo>
                  <a:cubicBezTo>
                    <a:pt x="199" y="592"/>
                    <a:pt x="200" y="591"/>
                    <a:pt x="200" y="591"/>
                  </a:cubicBezTo>
                  <a:cubicBezTo>
                    <a:pt x="200" y="590"/>
                    <a:pt x="199" y="589"/>
                    <a:pt x="198" y="589"/>
                  </a:cubicBezTo>
                  <a:cubicBezTo>
                    <a:pt x="197" y="589"/>
                    <a:pt x="197" y="590"/>
                    <a:pt x="197" y="591"/>
                  </a:cubicBezTo>
                  <a:close/>
                  <a:moveTo>
                    <a:pt x="197" y="610"/>
                  </a:moveTo>
                  <a:cubicBezTo>
                    <a:pt x="197" y="610"/>
                    <a:pt x="198" y="611"/>
                    <a:pt x="198" y="611"/>
                  </a:cubicBezTo>
                  <a:cubicBezTo>
                    <a:pt x="199" y="611"/>
                    <a:pt x="199" y="610"/>
                    <a:pt x="199" y="610"/>
                  </a:cubicBezTo>
                  <a:cubicBezTo>
                    <a:pt x="199" y="609"/>
                    <a:pt x="199" y="608"/>
                    <a:pt x="198" y="608"/>
                  </a:cubicBezTo>
                  <a:cubicBezTo>
                    <a:pt x="198" y="608"/>
                    <a:pt x="197" y="609"/>
                    <a:pt x="197" y="610"/>
                  </a:cubicBezTo>
                  <a:close/>
                  <a:moveTo>
                    <a:pt x="197" y="629"/>
                  </a:moveTo>
                  <a:cubicBezTo>
                    <a:pt x="197" y="629"/>
                    <a:pt x="198" y="629"/>
                    <a:pt x="198" y="629"/>
                  </a:cubicBezTo>
                  <a:cubicBezTo>
                    <a:pt x="199" y="629"/>
                    <a:pt x="199" y="629"/>
                    <a:pt x="199" y="629"/>
                  </a:cubicBezTo>
                  <a:cubicBezTo>
                    <a:pt x="199" y="628"/>
                    <a:pt x="199" y="628"/>
                    <a:pt x="198" y="628"/>
                  </a:cubicBezTo>
                  <a:cubicBezTo>
                    <a:pt x="198" y="628"/>
                    <a:pt x="197" y="628"/>
                    <a:pt x="197" y="629"/>
                  </a:cubicBezTo>
                  <a:close/>
                  <a:moveTo>
                    <a:pt x="198" y="648"/>
                  </a:moveTo>
                  <a:cubicBezTo>
                    <a:pt x="198" y="648"/>
                    <a:pt x="198" y="648"/>
                    <a:pt x="198" y="648"/>
                  </a:cubicBezTo>
                  <a:cubicBezTo>
                    <a:pt x="198" y="648"/>
                    <a:pt x="199" y="648"/>
                    <a:pt x="199" y="648"/>
                  </a:cubicBezTo>
                  <a:cubicBezTo>
                    <a:pt x="199" y="647"/>
                    <a:pt x="198" y="647"/>
                    <a:pt x="198" y="647"/>
                  </a:cubicBezTo>
                  <a:cubicBezTo>
                    <a:pt x="198" y="647"/>
                    <a:pt x="198" y="647"/>
                    <a:pt x="198" y="648"/>
                  </a:cubicBezTo>
                  <a:close/>
                  <a:moveTo>
                    <a:pt x="169" y="10"/>
                  </a:moveTo>
                  <a:cubicBezTo>
                    <a:pt x="169" y="15"/>
                    <a:pt x="173" y="19"/>
                    <a:pt x="178" y="20"/>
                  </a:cubicBezTo>
                  <a:cubicBezTo>
                    <a:pt x="173" y="20"/>
                    <a:pt x="170" y="24"/>
                    <a:pt x="170" y="29"/>
                  </a:cubicBezTo>
                  <a:cubicBezTo>
                    <a:pt x="170" y="34"/>
                    <a:pt x="174" y="39"/>
                    <a:pt x="179" y="39"/>
                  </a:cubicBezTo>
                  <a:cubicBezTo>
                    <a:pt x="184" y="39"/>
                    <a:pt x="189" y="34"/>
                    <a:pt x="189" y="29"/>
                  </a:cubicBezTo>
                  <a:cubicBezTo>
                    <a:pt x="189" y="24"/>
                    <a:pt x="185" y="20"/>
                    <a:pt x="180" y="20"/>
                  </a:cubicBezTo>
                  <a:cubicBezTo>
                    <a:pt x="185" y="19"/>
                    <a:pt x="189" y="15"/>
                    <a:pt x="189" y="10"/>
                  </a:cubicBezTo>
                  <a:cubicBezTo>
                    <a:pt x="189" y="5"/>
                    <a:pt x="185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8" y="0"/>
                    <a:pt x="178" y="1"/>
                  </a:cubicBezTo>
                  <a:cubicBezTo>
                    <a:pt x="173" y="1"/>
                    <a:pt x="169" y="5"/>
                    <a:pt x="169" y="10"/>
                  </a:cubicBezTo>
                  <a:close/>
                  <a:moveTo>
                    <a:pt x="170" y="48"/>
                  </a:moveTo>
                  <a:cubicBezTo>
                    <a:pt x="170" y="53"/>
                    <a:pt x="174" y="58"/>
                    <a:pt x="179" y="58"/>
                  </a:cubicBezTo>
                  <a:cubicBezTo>
                    <a:pt x="184" y="58"/>
                    <a:pt x="189" y="53"/>
                    <a:pt x="189" y="48"/>
                  </a:cubicBezTo>
                  <a:cubicBezTo>
                    <a:pt x="189" y="43"/>
                    <a:pt x="184" y="39"/>
                    <a:pt x="179" y="39"/>
                  </a:cubicBezTo>
                  <a:cubicBezTo>
                    <a:pt x="174" y="39"/>
                    <a:pt x="170" y="43"/>
                    <a:pt x="170" y="48"/>
                  </a:cubicBezTo>
                  <a:close/>
                  <a:moveTo>
                    <a:pt x="170" y="67"/>
                  </a:moveTo>
                  <a:cubicBezTo>
                    <a:pt x="170" y="72"/>
                    <a:pt x="174" y="76"/>
                    <a:pt x="179" y="76"/>
                  </a:cubicBezTo>
                  <a:cubicBezTo>
                    <a:pt x="184" y="76"/>
                    <a:pt x="188" y="72"/>
                    <a:pt x="188" y="67"/>
                  </a:cubicBezTo>
                  <a:cubicBezTo>
                    <a:pt x="188" y="62"/>
                    <a:pt x="184" y="58"/>
                    <a:pt x="179" y="58"/>
                  </a:cubicBezTo>
                  <a:cubicBezTo>
                    <a:pt x="174" y="58"/>
                    <a:pt x="170" y="62"/>
                    <a:pt x="170" y="67"/>
                  </a:cubicBezTo>
                  <a:close/>
                  <a:moveTo>
                    <a:pt x="170" y="86"/>
                  </a:moveTo>
                  <a:cubicBezTo>
                    <a:pt x="170" y="91"/>
                    <a:pt x="174" y="95"/>
                    <a:pt x="179" y="95"/>
                  </a:cubicBezTo>
                  <a:cubicBezTo>
                    <a:pt x="184" y="95"/>
                    <a:pt x="188" y="91"/>
                    <a:pt x="188" y="86"/>
                  </a:cubicBezTo>
                  <a:cubicBezTo>
                    <a:pt x="188" y="81"/>
                    <a:pt x="184" y="77"/>
                    <a:pt x="179" y="77"/>
                  </a:cubicBezTo>
                  <a:cubicBezTo>
                    <a:pt x="174" y="77"/>
                    <a:pt x="170" y="81"/>
                    <a:pt x="170" y="86"/>
                  </a:cubicBezTo>
                  <a:close/>
                  <a:moveTo>
                    <a:pt x="170" y="105"/>
                  </a:moveTo>
                  <a:cubicBezTo>
                    <a:pt x="170" y="110"/>
                    <a:pt x="174" y="114"/>
                    <a:pt x="179" y="114"/>
                  </a:cubicBezTo>
                  <a:cubicBezTo>
                    <a:pt x="184" y="114"/>
                    <a:pt x="188" y="110"/>
                    <a:pt x="188" y="105"/>
                  </a:cubicBezTo>
                  <a:cubicBezTo>
                    <a:pt x="188" y="100"/>
                    <a:pt x="184" y="96"/>
                    <a:pt x="179" y="96"/>
                  </a:cubicBezTo>
                  <a:cubicBezTo>
                    <a:pt x="174" y="96"/>
                    <a:pt x="170" y="100"/>
                    <a:pt x="170" y="105"/>
                  </a:cubicBezTo>
                  <a:close/>
                  <a:moveTo>
                    <a:pt x="170" y="124"/>
                  </a:moveTo>
                  <a:cubicBezTo>
                    <a:pt x="170" y="129"/>
                    <a:pt x="174" y="133"/>
                    <a:pt x="179" y="133"/>
                  </a:cubicBezTo>
                  <a:cubicBezTo>
                    <a:pt x="184" y="133"/>
                    <a:pt x="188" y="129"/>
                    <a:pt x="188" y="124"/>
                  </a:cubicBezTo>
                  <a:cubicBezTo>
                    <a:pt x="188" y="119"/>
                    <a:pt x="184" y="115"/>
                    <a:pt x="179" y="115"/>
                  </a:cubicBezTo>
                  <a:cubicBezTo>
                    <a:pt x="174" y="115"/>
                    <a:pt x="170" y="119"/>
                    <a:pt x="170" y="124"/>
                  </a:cubicBezTo>
                  <a:close/>
                  <a:moveTo>
                    <a:pt x="179" y="152"/>
                  </a:moveTo>
                  <a:cubicBezTo>
                    <a:pt x="184" y="152"/>
                    <a:pt x="188" y="148"/>
                    <a:pt x="188" y="143"/>
                  </a:cubicBezTo>
                  <a:cubicBezTo>
                    <a:pt x="188" y="138"/>
                    <a:pt x="184" y="134"/>
                    <a:pt x="179" y="134"/>
                  </a:cubicBezTo>
                  <a:cubicBezTo>
                    <a:pt x="174" y="134"/>
                    <a:pt x="170" y="138"/>
                    <a:pt x="170" y="143"/>
                  </a:cubicBezTo>
                  <a:cubicBezTo>
                    <a:pt x="170" y="148"/>
                    <a:pt x="174" y="152"/>
                    <a:pt x="179" y="152"/>
                  </a:cubicBezTo>
                  <a:close/>
                  <a:moveTo>
                    <a:pt x="179" y="171"/>
                  </a:moveTo>
                  <a:cubicBezTo>
                    <a:pt x="184" y="171"/>
                    <a:pt x="188" y="167"/>
                    <a:pt x="188" y="162"/>
                  </a:cubicBezTo>
                  <a:cubicBezTo>
                    <a:pt x="188" y="158"/>
                    <a:pt x="184" y="154"/>
                    <a:pt x="179" y="154"/>
                  </a:cubicBezTo>
                  <a:cubicBezTo>
                    <a:pt x="174" y="154"/>
                    <a:pt x="170" y="158"/>
                    <a:pt x="170" y="162"/>
                  </a:cubicBezTo>
                  <a:cubicBezTo>
                    <a:pt x="170" y="167"/>
                    <a:pt x="174" y="171"/>
                    <a:pt x="179" y="171"/>
                  </a:cubicBezTo>
                  <a:close/>
                  <a:moveTo>
                    <a:pt x="179" y="190"/>
                  </a:moveTo>
                  <a:cubicBezTo>
                    <a:pt x="184" y="190"/>
                    <a:pt x="187" y="186"/>
                    <a:pt x="187" y="181"/>
                  </a:cubicBezTo>
                  <a:cubicBezTo>
                    <a:pt x="187" y="177"/>
                    <a:pt x="184" y="173"/>
                    <a:pt x="179" y="173"/>
                  </a:cubicBezTo>
                  <a:cubicBezTo>
                    <a:pt x="174" y="173"/>
                    <a:pt x="171" y="177"/>
                    <a:pt x="171" y="181"/>
                  </a:cubicBezTo>
                  <a:cubicBezTo>
                    <a:pt x="171" y="186"/>
                    <a:pt x="174" y="190"/>
                    <a:pt x="179" y="190"/>
                  </a:cubicBezTo>
                  <a:close/>
                  <a:moveTo>
                    <a:pt x="179" y="209"/>
                  </a:moveTo>
                  <a:cubicBezTo>
                    <a:pt x="184" y="209"/>
                    <a:pt x="187" y="205"/>
                    <a:pt x="187" y="200"/>
                  </a:cubicBezTo>
                  <a:cubicBezTo>
                    <a:pt x="187" y="196"/>
                    <a:pt x="184" y="192"/>
                    <a:pt x="179" y="192"/>
                  </a:cubicBezTo>
                  <a:cubicBezTo>
                    <a:pt x="175" y="192"/>
                    <a:pt x="171" y="196"/>
                    <a:pt x="171" y="200"/>
                  </a:cubicBezTo>
                  <a:cubicBezTo>
                    <a:pt x="171" y="205"/>
                    <a:pt x="175" y="209"/>
                    <a:pt x="179" y="209"/>
                  </a:cubicBezTo>
                  <a:close/>
                  <a:moveTo>
                    <a:pt x="179" y="227"/>
                  </a:moveTo>
                  <a:cubicBezTo>
                    <a:pt x="183" y="227"/>
                    <a:pt x="187" y="224"/>
                    <a:pt x="187" y="219"/>
                  </a:cubicBezTo>
                  <a:cubicBezTo>
                    <a:pt x="187" y="215"/>
                    <a:pt x="183" y="211"/>
                    <a:pt x="179" y="211"/>
                  </a:cubicBezTo>
                  <a:cubicBezTo>
                    <a:pt x="175" y="211"/>
                    <a:pt x="171" y="215"/>
                    <a:pt x="171" y="219"/>
                  </a:cubicBezTo>
                  <a:cubicBezTo>
                    <a:pt x="171" y="224"/>
                    <a:pt x="175" y="227"/>
                    <a:pt x="179" y="227"/>
                  </a:cubicBezTo>
                  <a:close/>
                  <a:moveTo>
                    <a:pt x="179" y="246"/>
                  </a:moveTo>
                  <a:cubicBezTo>
                    <a:pt x="183" y="246"/>
                    <a:pt x="187" y="243"/>
                    <a:pt x="187" y="238"/>
                  </a:cubicBezTo>
                  <a:cubicBezTo>
                    <a:pt x="187" y="234"/>
                    <a:pt x="183" y="231"/>
                    <a:pt x="179" y="231"/>
                  </a:cubicBezTo>
                  <a:cubicBezTo>
                    <a:pt x="175" y="231"/>
                    <a:pt x="171" y="234"/>
                    <a:pt x="171" y="238"/>
                  </a:cubicBezTo>
                  <a:cubicBezTo>
                    <a:pt x="171" y="243"/>
                    <a:pt x="175" y="246"/>
                    <a:pt x="179" y="246"/>
                  </a:cubicBezTo>
                  <a:close/>
                  <a:moveTo>
                    <a:pt x="179" y="265"/>
                  </a:moveTo>
                  <a:cubicBezTo>
                    <a:pt x="183" y="265"/>
                    <a:pt x="186" y="261"/>
                    <a:pt x="186" y="257"/>
                  </a:cubicBezTo>
                  <a:cubicBezTo>
                    <a:pt x="186" y="253"/>
                    <a:pt x="183" y="250"/>
                    <a:pt x="179" y="250"/>
                  </a:cubicBezTo>
                  <a:cubicBezTo>
                    <a:pt x="175" y="250"/>
                    <a:pt x="172" y="253"/>
                    <a:pt x="172" y="257"/>
                  </a:cubicBezTo>
                  <a:cubicBezTo>
                    <a:pt x="172" y="261"/>
                    <a:pt x="175" y="265"/>
                    <a:pt x="179" y="265"/>
                  </a:cubicBezTo>
                  <a:close/>
                  <a:moveTo>
                    <a:pt x="179" y="284"/>
                  </a:moveTo>
                  <a:cubicBezTo>
                    <a:pt x="183" y="284"/>
                    <a:pt x="186" y="280"/>
                    <a:pt x="186" y="276"/>
                  </a:cubicBezTo>
                  <a:cubicBezTo>
                    <a:pt x="186" y="273"/>
                    <a:pt x="183" y="269"/>
                    <a:pt x="179" y="269"/>
                  </a:cubicBezTo>
                  <a:cubicBezTo>
                    <a:pt x="175" y="269"/>
                    <a:pt x="172" y="273"/>
                    <a:pt x="172" y="276"/>
                  </a:cubicBezTo>
                  <a:cubicBezTo>
                    <a:pt x="172" y="280"/>
                    <a:pt x="175" y="284"/>
                    <a:pt x="179" y="284"/>
                  </a:cubicBezTo>
                  <a:close/>
                  <a:moveTo>
                    <a:pt x="179" y="302"/>
                  </a:moveTo>
                  <a:cubicBezTo>
                    <a:pt x="183" y="302"/>
                    <a:pt x="186" y="299"/>
                    <a:pt x="186" y="296"/>
                  </a:cubicBezTo>
                  <a:cubicBezTo>
                    <a:pt x="186" y="292"/>
                    <a:pt x="183" y="289"/>
                    <a:pt x="179" y="289"/>
                  </a:cubicBezTo>
                  <a:cubicBezTo>
                    <a:pt x="175" y="289"/>
                    <a:pt x="172" y="292"/>
                    <a:pt x="172" y="296"/>
                  </a:cubicBezTo>
                  <a:cubicBezTo>
                    <a:pt x="172" y="299"/>
                    <a:pt x="175" y="302"/>
                    <a:pt x="179" y="302"/>
                  </a:cubicBezTo>
                  <a:close/>
                  <a:moveTo>
                    <a:pt x="179" y="321"/>
                  </a:moveTo>
                  <a:cubicBezTo>
                    <a:pt x="183" y="321"/>
                    <a:pt x="185" y="318"/>
                    <a:pt x="185" y="315"/>
                  </a:cubicBezTo>
                  <a:cubicBezTo>
                    <a:pt x="185" y="311"/>
                    <a:pt x="183" y="308"/>
                    <a:pt x="179" y="308"/>
                  </a:cubicBezTo>
                  <a:cubicBezTo>
                    <a:pt x="176" y="308"/>
                    <a:pt x="173" y="311"/>
                    <a:pt x="173" y="315"/>
                  </a:cubicBezTo>
                  <a:cubicBezTo>
                    <a:pt x="173" y="318"/>
                    <a:pt x="176" y="321"/>
                    <a:pt x="179" y="321"/>
                  </a:cubicBezTo>
                  <a:close/>
                  <a:moveTo>
                    <a:pt x="179" y="340"/>
                  </a:moveTo>
                  <a:cubicBezTo>
                    <a:pt x="182" y="340"/>
                    <a:pt x="185" y="337"/>
                    <a:pt x="185" y="334"/>
                  </a:cubicBezTo>
                  <a:cubicBezTo>
                    <a:pt x="185" y="330"/>
                    <a:pt x="182" y="328"/>
                    <a:pt x="179" y="328"/>
                  </a:cubicBezTo>
                  <a:cubicBezTo>
                    <a:pt x="176" y="328"/>
                    <a:pt x="173" y="330"/>
                    <a:pt x="173" y="334"/>
                  </a:cubicBezTo>
                  <a:cubicBezTo>
                    <a:pt x="173" y="337"/>
                    <a:pt x="176" y="340"/>
                    <a:pt x="179" y="340"/>
                  </a:cubicBezTo>
                  <a:close/>
                  <a:moveTo>
                    <a:pt x="185" y="353"/>
                  </a:moveTo>
                  <a:cubicBezTo>
                    <a:pt x="185" y="349"/>
                    <a:pt x="182" y="347"/>
                    <a:pt x="179" y="347"/>
                  </a:cubicBezTo>
                  <a:cubicBezTo>
                    <a:pt x="176" y="347"/>
                    <a:pt x="173" y="349"/>
                    <a:pt x="173" y="353"/>
                  </a:cubicBezTo>
                  <a:cubicBezTo>
                    <a:pt x="173" y="356"/>
                    <a:pt x="176" y="358"/>
                    <a:pt x="179" y="358"/>
                  </a:cubicBezTo>
                  <a:cubicBezTo>
                    <a:pt x="182" y="358"/>
                    <a:pt x="185" y="356"/>
                    <a:pt x="185" y="353"/>
                  </a:cubicBezTo>
                  <a:close/>
                  <a:moveTo>
                    <a:pt x="184" y="372"/>
                  </a:moveTo>
                  <a:cubicBezTo>
                    <a:pt x="184" y="369"/>
                    <a:pt x="182" y="366"/>
                    <a:pt x="179" y="366"/>
                  </a:cubicBezTo>
                  <a:cubicBezTo>
                    <a:pt x="176" y="366"/>
                    <a:pt x="174" y="369"/>
                    <a:pt x="174" y="372"/>
                  </a:cubicBezTo>
                  <a:cubicBezTo>
                    <a:pt x="174" y="375"/>
                    <a:pt x="176" y="377"/>
                    <a:pt x="179" y="377"/>
                  </a:cubicBezTo>
                  <a:cubicBezTo>
                    <a:pt x="182" y="377"/>
                    <a:pt x="184" y="375"/>
                    <a:pt x="184" y="372"/>
                  </a:cubicBezTo>
                  <a:close/>
                  <a:moveTo>
                    <a:pt x="184" y="391"/>
                  </a:moveTo>
                  <a:cubicBezTo>
                    <a:pt x="184" y="388"/>
                    <a:pt x="182" y="386"/>
                    <a:pt x="179" y="386"/>
                  </a:cubicBezTo>
                  <a:cubicBezTo>
                    <a:pt x="176" y="386"/>
                    <a:pt x="174" y="388"/>
                    <a:pt x="174" y="391"/>
                  </a:cubicBezTo>
                  <a:cubicBezTo>
                    <a:pt x="174" y="393"/>
                    <a:pt x="176" y="396"/>
                    <a:pt x="179" y="396"/>
                  </a:cubicBezTo>
                  <a:cubicBezTo>
                    <a:pt x="182" y="396"/>
                    <a:pt x="184" y="393"/>
                    <a:pt x="184" y="391"/>
                  </a:cubicBezTo>
                  <a:close/>
                  <a:moveTo>
                    <a:pt x="174" y="410"/>
                  </a:moveTo>
                  <a:cubicBezTo>
                    <a:pt x="174" y="412"/>
                    <a:pt x="177" y="414"/>
                    <a:pt x="179" y="414"/>
                  </a:cubicBezTo>
                  <a:cubicBezTo>
                    <a:pt x="182" y="414"/>
                    <a:pt x="184" y="412"/>
                    <a:pt x="184" y="410"/>
                  </a:cubicBezTo>
                  <a:cubicBezTo>
                    <a:pt x="184" y="407"/>
                    <a:pt x="182" y="405"/>
                    <a:pt x="179" y="405"/>
                  </a:cubicBezTo>
                  <a:cubicBezTo>
                    <a:pt x="177" y="405"/>
                    <a:pt x="174" y="407"/>
                    <a:pt x="174" y="410"/>
                  </a:cubicBezTo>
                  <a:close/>
                  <a:moveTo>
                    <a:pt x="175" y="429"/>
                  </a:moveTo>
                  <a:cubicBezTo>
                    <a:pt x="175" y="431"/>
                    <a:pt x="177" y="433"/>
                    <a:pt x="179" y="433"/>
                  </a:cubicBezTo>
                  <a:cubicBezTo>
                    <a:pt x="181" y="433"/>
                    <a:pt x="183" y="431"/>
                    <a:pt x="183" y="429"/>
                  </a:cubicBezTo>
                  <a:cubicBezTo>
                    <a:pt x="183" y="426"/>
                    <a:pt x="181" y="425"/>
                    <a:pt x="179" y="425"/>
                  </a:cubicBezTo>
                  <a:cubicBezTo>
                    <a:pt x="177" y="425"/>
                    <a:pt x="175" y="426"/>
                    <a:pt x="175" y="429"/>
                  </a:cubicBezTo>
                  <a:close/>
                  <a:moveTo>
                    <a:pt x="175" y="448"/>
                  </a:moveTo>
                  <a:cubicBezTo>
                    <a:pt x="175" y="450"/>
                    <a:pt x="177" y="452"/>
                    <a:pt x="179" y="452"/>
                  </a:cubicBezTo>
                  <a:cubicBezTo>
                    <a:pt x="181" y="452"/>
                    <a:pt x="183" y="450"/>
                    <a:pt x="183" y="448"/>
                  </a:cubicBezTo>
                  <a:cubicBezTo>
                    <a:pt x="183" y="446"/>
                    <a:pt x="181" y="444"/>
                    <a:pt x="179" y="444"/>
                  </a:cubicBezTo>
                  <a:cubicBezTo>
                    <a:pt x="177" y="444"/>
                    <a:pt x="175" y="446"/>
                    <a:pt x="175" y="448"/>
                  </a:cubicBezTo>
                  <a:close/>
                  <a:moveTo>
                    <a:pt x="176" y="467"/>
                  </a:moveTo>
                  <a:cubicBezTo>
                    <a:pt x="176" y="469"/>
                    <a:pt x="177" y="470"/>
                    <a:pt x="179" y="470"/>
                  </a:cubicBezTo>
                  <a:cubicBezTo>
                    <a:pt x="181" y="470"/>
                    <a:pt x="183" y="469"/>
                    <a:pt x="183" y="467"/>
                  </a:cubicBezTo>
                  <a:cubicBezTo>
                    <a:pt x="183" y="465"/>
                    <a:pt x="181" y="463"/>
                    <a:pt x="179" y="463"/>
                  </a:cubicBezTo>
                  <a:cubicBezTo>
                    <a:pt x="177" y="463"/>
                    <a:pt x="176" y="465"/>
                    <a:pt x="176" y="467"/>
                  </a:cubicBezTo>
                  <a:close/>
                  <a:moveTo>
                    <a:pt x="176" y="486"/>
                  </a:moveTo>
                  <a:cubicBezTo>
                    <a:pt x="176" y="488"/>
                    <a:pt x="177" y="489"/>
                    <a:pt x="179" y="489"/>
                  </a:cubicBezTo>
                  <a:cubicBezTo>
                    <a:pt x="181" y="489"/>
                    <a:pt x="182" y="488"/>
                    <a:pt x="182" y="486"/>
                  </a:cubicBezTo>
                  <a:cubicBezTo>
                    <a:pt x="182" y="484"/>
                    <a:pt x="181" y="483"/>
                    <a:pt x="179" y="483"/>
                  </a:cubicBezTo>
                  <a:cubicBezTo>
                    <a:pt x="177" y="483"/>
                    <a:pt x="176" y="484"/>
                    <a:pt x="176" y="486"/>
                  </a:cubicBezTo>
                  <a:close/>
                  <a:moveTo>
                    <a:pt x="176" y="505"/>
                  </a:moveTo>
                  <a:cubicBezTo>
                    <a:pt x="176" y="506"/>
                    <a:pt x="178" y="508"/>
                    <a:pt x="179" y="508"/>
                  </a:cubicBezTo>
                  <a:cubicBezTo>
                    <a:pt x="181" y="508"/>
                    <a:pt x="182" y="506"/>
                    <a:pt x="182" y="505"/>
                  </a:cubicBezTo>
                  <a:cubicBezTo>
                    <a:pt x="182" y="503"/>
                    <a:pt x="181" y="502"/>
                    <a:pt x="179" y="502"/>
                  </a:cubicBezTo>
                  <a:cubicBezTo>
                    <a:pt x="178" y="502"/>
                    <a:pt x="176" y="503"/>
                    <a:pt x="176" y="505"/>
                  </a:cubicBezTo>
                  <a:close/>
                  <a:moveTo>
                    <a:pt x="177" y="524"/>
                  </a:moveTo>
                  <a:cubicBezTo>
                    <a:pt x="177" y="525"/>
                    <a:pt x="178" y="526"/>
                    <a:pt x="179" y="526"/>
                  </a:cubicBezTo>
                  <a:cubicBezTo>
                    <a:pt x="180" y="526"/>
                    <a:pt x="182" y="525"/>
                    <a:pt x="182" y="524"/>
                  </a:cubicBezTo>
                  <a:cubicBezTo>
                    <a:pt x="182" y="523"/>
                    <a:pt x="180" y="521"/>
                    <a:pt x="179" y="521"/>
                  </a:cubicBezTo>
                  <a:cubicBezTo>
                    <a:pt x="178" y="521"/>
                    <a:pt x="177" y="523"/>
                    <a:pt x="177" y="524"/>
                  </a:cubicBezTo>
                  <a:close/>
                  <a:moveTo>
                    <a:pt x="177" y="543"/>
                  </a:moveTo>
                  <a:cubicBezTo>
                    <a:pt x="177" y="544"/>
                    <a:pt x="178" y="545"/>
                    <a:pt x="179" y="545"/>
                  </a:cubicBezTo>
                  <a:cubicBezTo>
                    <a:pt x="180" y="545"/>
                    <a:pt x="181" y="544"/>
                    <a:pt x="181" y="543"/>
                  </a:cubicBezTo>
                  <a:cubicBezTo>
                    <a:pt x="181" y="542"/>
                    <a:pt x="180" y="541"/>
                    <a:pt x="179" y="541"/>
                  </a:cubicBezTo>
                  <a:cubicBezTo>
                    <a:pt x="178" y="541"/>
                    <a:pt x="177" y="542"/>
                    <a:pt x="177" y="543"/>
                  </a:cubicBezTo>
                  <a:close/>
                  <a:moveTo>
                    <a:pt x="177" y="562"/>
                  </a:moveTo>
                  <a:cubicBezTo>
                    <a:pt x="177" y="563"/>
                    <a:pt x="178" y="564"/>
                    <a:pt x="179" y="564"/>
                  </a:cubicBezTo>
                  <a:cubicBezTo>
                    <a:pt x="180" y="564"/>
                    <a:pt x="181" y="563"/>
                    <a:pt x="181" y="562"/>
                  </a:cubicBezTo>
                  <a:cubicBezTo>
                    <a:pt x="181" y="561"/>
                    <a:pt x="180" y="560"/>
                    <a:pt x="179" y="560"/>
                  </a:cubicBezTo>
                  <a:cubicBezTo>
                    <a:pt x="178" y="560"/>
                    <a:pt x="177" y="561"/>
                    <a:pt x="177" y="562"/>
                  </a:cubicBezTo>
                  <a:close/>
                  <a:moveTo>
                    <a:pt x="178" y="581"/>
                  </a:moveTo>
                  <a:cubicBezTo>
                    <a:pt x="178" y="582"/>
                    <a:pt x="178" y="582"/>
                    <a:pt x="179" y="582"/>
                  </a:cubicBezTo>
                  <a:cubicBezTo>
                    <a:pt x="180" y="582"/>
                    <a:pt x="181" y="582"/>
                    <a:pt x="181" y="581"/>
                  </a:cubicBezTo>
                  <a:cubicBezTo>
                    <a:pt x="181" y="580"/>
                    <a:pt x="180" y="580"/>
                    <a:pt x="179" y="580"/>
                  </a:cubicBezTo>
                  <a:cubicBezTo>
                    <a:pt x="178" y="580"/>
                    <a:pt x="178" y="580"/>
                    <a:pt x="178" y="581"/>
                  </a:cubicBezTo>
                  <a:close/>
                  <a:moveTo>
                    <a:pt x="178" y="600"/>
                  </a:moveTo>
                  <a:cubicBezTo>
                    <a:pt x="178" y="601"/>
                    <a:pt x="178" y="601"/>
                    <a:pt x="179" y="601"/>
                  </a:cubicBezTo>
                  <a:cubicBezTo>
                    <a:pt x="180" y="601"/>
                    <a:pt x="180" y="601"/>
                    <a:pt x="180" y="600"/>
                  </a:cubicBezTo>
                  <a:cubicBezTo>
                    <a:pt x="180" y="599"/>
                    <a:pt x="180" y="599"/>
                    <a:pt x="179" y="599"/>
                  </a:cubicBezTo>
                  <a:cubicBezTo>
                    <a:pt x="178" y="599"/>
                    <a:pt x="178" y="599"/>
                    <a:pt x="178" y="600"/>
                  </a:cubicBezTo>
                  <a:close/>
                  <a:moveTo>
                    <a:pt x="178" y="619"/>
                  </a:moveTo>
                  <a:cubicBezTo>
                    <a:pt x="178" y="620"/>
                    <a:pt x="179" y="620"/>
                    <a:pt x="179" y="620"/>
                  </a:cubicBezTo>
                  <a:cubicBezTo>
                    <a:pt x="180" y="620"/>
                    <a:pt x="180" y="620"/>
                    <a:pt x="180" y="619"/>
                  </a:cubicBezTo>
                  <a:cubicBezTo>
                    <a:pt x="180" y="619"/>
                    <a:pt x="180" y="618"/>
                    <a:pt x="179" y="618"/>
                  </a:cubicBezTo>
                  <a:cubicBezTo>
                    <a:pt x="179" y="618"/>
                    <a:pt x="178" y="619"/>
                    <a:pt x="178" y="619"/>
                  </a:cubicBezTo>
                  <a:close/>
                  <a:moveTo>
                    <a:pt x="178" y="638"/>
                  </a:moveTo>
                  <a:cubicBezTo>
                    <a:pt x="178" y="638"/>
                    <a:pt x="179" y="639"/>
                    <a:pt x="179" y="639"/>
                  </a:cubicBezTo>
                  <a:cubicBezTo>
                    <a:pt x="179" y="639"/>
                    <a:pt x="180" y="638"/>
                    <a:pt x="180" y="638"/>
                  </a:cubicBezTo>
                  <a:cubicBezTo>
                    <a:pt x="180" y="638"/>
                    <a:pt x="179" y="638"/>
                    <a:pt x="179" y="638"/>
                  </a:cubicBezTo>
                  <a:cubicBezTo>
                    <a:pt x="179" y="638"/>
                    <a:pt x="178" y="638"/>
                    <a:pt x="178" y="638"/>
                  </a:cubicBezTo>
                  <a:close/>
                  <a:moveTo>
                    <a:pt x="159" y="10"/>
                  </a:moveTo>
                  <a:cubicBezTo>
                    <a:pt x="154" y="11"/>
                    <a:pt x="150" y="15"/>
                    <a:pt x="150" y="20"/>
                  </a:cubicBezTo>
                  <a:cubicBezTo>
                    <a:pt x="150" y="25"/>
                    <a:pt x="154" y="29"/>
                    <a:pt x="159" y="29"/>
                  </a:cubicBezTo>
                  <a:cubicBezTo>
                    <a:pt x="154" y="30"/>
                    <a:pt x="150" y="34"/>
                    <a:pt x="150" y="39"/>
                  </a:cubicBezTo>
                  <a:cubicBezTo>
                    <a:pt x="150" y="44"/>
                    <a:pt x="154" y="48"/>
                    <a:pt x="159" y="48"/>
                  </a:cubicBezTo>
                  <a:cubicBezTo>
                    <a:pt x="154" y="48"/>
                    <a:pt x="150" y="53"/>
                    <a:pt x="150" y="58"/>
                  </a:cubicBezTo>
                  <a:cubicBezTo>
                    <a:pt x="150" y="63"/>
                    <a:pt x="155" y="67"/>
                    <a:pt x="160" y="67"/>
                  </a:cubicBezTo>
                  <a:cubicBezTo>
                    <a:pt x="165" y="67"/>
                    <a:pt x="170" y="63"/>
                    <a:pt x="170" y="58"/>
                  </a:cubicBezTo>
                  <a:cubicBezTo>
                    <a:pt x="170" y="53"/>
                    <a:pt x="166" y="48"/>
                    <a:pt x="161" y="48"/>
                  </a:cubicBezTo>
                  <a:cubicBezTo>
                    <a:pt x="166" y="48"/>
                    <a:pt x="170" y="44"/>
                    <a:pt x="170" y="39"/>
                  </a:cubicBezTo>
                  <a:cubicBezTo>
                    <a:pt x="170" y="34"/>
                    <a:pt x="166" y="30"/>
                    <a:pt x="161" y="29"/>
                  </a:cubicBezTo>
                  <a:cubicBezTo>
                    <a:pt x="166" y="29"/>
                    <a:pt x="170" y="25"/>
                    <a:pt x="170" y="20"/>
                  </a:cubicBezTo>
                  <a:cubicBezTo>
                    <a:pt x="170" y="15"/>
                    <a:pt x="166" y="11"/>
                    <a:pt x="161" y="10"/>
                  </a:cubicBezTo>
                  <a:cubicBezTo>
                    <a:pt x="166" y="9"/>
                    <a:pt x="170" y="5"/>
                    <a:pt x="170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0" y="5"/>
                    <a:pt x="154" y="9"/>
                    <a:pt x="159" y="10"/>
                  </a:cubicBezTo>
                  <a:close/>
                  <a:moveTo>
                    <a:pt x="151" y="77"/>
                  </a:moveTo>
                  <a:cubicBezTo>
                    <a:pt x="151" y="82"/>
                    <a:pt x="155" y="86"/>
                    <a:pt x="160" y="86"/>
                  </a:cubicBezTo>
                  <a:cubicBezTo>
                    <a:pt x="165" y="86"/>
                    <a:pt x="169" y="82"/>
                    <a:pt x="169" y="77"/>
                  </a:cubicBezTo>
                  <a:cubicBezTo>
                    <a:pt x="169" y="71"/>
                    <a:pt x="165" y="67"/>
                    <a:pt x="160" y="67"/>
                  </a:cubicBezTo>
                  <a:cubicBezTo>
                    <a:pt x="155" y="67"/>
                    <a:pt x="151" y="71"/>
                    <a:pt x="151" y="77"/>
                  </a:cubicBezTo>
                  <a:close/>
                  <a:moveTo>
                    <a:pt x="151" y="96"/>
                  </a:moveTo>
                  <a:cubicBezTo>
                    <a:pt x="151" y="101"/>
                    <a:pt x="155" y="105"/>
                    <a:pt x="160" y="105"/>
                  </a:cubicBezTo>
                  <a:cubicBezTo>
                    <a:pt x="165" y="105"/>
                    <a:pt x="169" y="101"/>
                    <a:pt x="169" y="96"/>
                  </a:cubicBezTo>
                  <a:cubicBezTo>
                    <a:pt x="169" y="91"/>
                    <a:pt x="165" y="86"/>
                    <a:pt x="160" y="86"/>
                  </a:cubicBezTo>
                  <a:cubicBezTo>
                    <a:pt x="155" y="86"/>
                    <a:pt x="151" y="91"/>
                    <a:pt x="151" y="96"/>
                  </a:cubicBezTo>
                  <a:close/>
                  <a:moveTo>
                    <a:pt x="151" y="115"/>
                  </a:moveTo>
                  <a:cubicBezTo>
                    <a:pt x="151" y="120"/>
                    <a:pt x="155" y="124"/>
                    <a:pt x="160" y="124"/>
                  </a:cubicBezTo>
                  <a:cubicBezTo>
                    <a:pt x="165" y="124"/>
                    <a:pt x="169" y="120"/>
                    <a:pt x="169" y="115"/>
                  </a:cubicBezTo>
                  <a:cubicBezTo>
                    <a:pt x="169" y="110"/>
                    <a:pt x="165" y="106"/>
                    <a:pt x="160" y="106"/>
                  </a:cubicBezTo>
                  <a:cubicBezTo>
                    <a:pt x="155" y="106"/>
                    <a:pt x="151" y="110"/>
                    <a:pt x="151" y="115"/>
                  </a:cubicBezTo>
                  <a:close/>
                  <a:moveTo>
                    <a:pt x="151" y="134"/>
                  </a:moveTo>
                  <a:cubicBezTo>
                    <a:pt x="151" y="139"/>
                    <a:pt x="155" y="143"/>
                    <a:pt x="160" y="143"/>
                  </a:cubicBezTo>
                  <a:cubicBezTo>
                    <a:pt x="165" y="143"/>
                    <a:pt x="169" y="139"/>
                    <a:pt x="169" y="134"/>
                  </a:cubicBezTo>
                  <a:cubicBezTo>
                    <a:pt x="169" y="129"/>
                    <a:pt x="165" y="125"/>
                    <a:pt x="160" y="125"/>
                  </a:cubicBezTo>
                  <a:cubicBezTo>
                    <a:pt x="155" y="125"/>
                    <a:pt x="151" y="129"/>
                    <a:pt x="151" y="134"/>
                  </a:cubicBezTo>
                  <a:close/>
                  <a:moveTo>
                    <a:pt x="151" y="153"/>
                  </a:moveTo>
                  <a:cubicBezTo>
                    <a:pt x="151" y="158"/>
                    <a:pt x="155" y="162"/>
                    <a:pt x="160" y="162"/>
                  </a:cubicBezTo>
                  <a:cubicBezTo>
                    <a:pt x="165" y="162"/>
                    <a:pt x="169" y="158"/>
                    <a:pt x="169" y="153"/>
                  </a:cubicBezTo>
                  <a:cubicBezTo>
                    <a:pt x="169" y="148"/>
                    <a:pt x="165" y="144"/>
                    <a:pt x="160" y="144"/>
                  </a:cubicBezTo>
                  <a:cubicBezTo>
                    <a:pt x="155" y="144"/>
                    <a:pt x="151" y="148"/>
                    <a:pt x="151" y="153"/>
                  </a:cubicBezTo>
                  <a:close/>
                  <a:moveTo>
                    <a:pt x="151" y="172"/>
                  </a:moveTo>
                  <a:cubicBezTo>
                    <a:pt x="151" y="177"/>
                    <a:pt x="155" y="181"/>
                    <a:pt x="160" y="181"/>
                  </a:cubicBezTo>
                  <a:cubicBezTo>
                    <a:pt x="165" y="181"/>
                    <a:pt x="169" y="177"/>
                    <a:pt x="169" y="172"/>
                  </a:cubicBezTo>
                  <a:cubicBezTo>
                    <a:pt x="169" y="167"/>
                    <a:pt x="165" y="163"/>
                    <a:pt x="160" y="163"/>
                  </a:cubicBezTo>
                  <a:cubicBezTo>
                    <a:pt x="155" y="163"/>
                    <a:pt x="151" y="167"/>
                    <a:pt x="151" y="172"/>
                  </a:cubicBezTo>
                  <a:close/>
                  <a:moveTo>
                    <a:pt x="152" y="191"/>
                  </a:moveTo>
                  <a:cubicBezTo>
                    <a:pt x="152" y="196"/>
                    <a:pt x="155" y="199"/>
                    <a:pt x="160" y="199"/>
                  </a:cubicBezTo>
                  <a:cubicBezTo>
                    <a:pt x="165" y="199"/>
                    <a:pt x="169" y="196"/>
                    <a:pt x="169" y="191"/>
                  </a:cubicBezTo>
                  <a:cubicBezTo>
                    <a:pt x="169" y="186"/>
                    <a:pt x="165" y="182"/>
                    <a:pt x="160" y="182"/>
                  </a:cubicBezTo>
                  <a:cubicBezTo>
                    <a:pt x="155" y="182"/>
                    <a:pt x="152" y="186"/>
                    <a:pt x="152" y="191"/>
                  </a:cubicBezTo>
                  <a:close/>
                  <a:moveTo>
                    <a:pt x="152" y="210"/>
                  </a:moveTo>
                  <a:cubicBezTo>
                    <a:pt x="152" y="214"/>
                    <a:pt x="156" y="218"/>
                    <a:pt x="160" y="218"/>
                  </a:cubicBezTo>
                  <a:cubicBezTo>
                    <a:pt x="165" y="218"/>
                    <a:pt x="168" y="214"/>
                    <a:pt x="168" y="210"/>
                  </a:cubicBezTo>
                  <a:cubicBezTo>
                    <a:pt x="168" y="205"/>
                    <a:pt x="165" y="202"/>
                    <a:pt x="160" y="202"/>
                  </a:cubicBezTo>
                  <a:cubicBezTo>
                    <a:pt x="156" y="202"/>
                    <a:pt x="152" y="205"/>
                    <a:pt x="152" y="210"/>
                  </a:cubicBezTo>
                  <a:close/>
                  <a:moveTo>
                    <a:pt x="152" y="229"/>
                  </a:moveTo>
                  <a:cubicBezTo>
                    <a:pt x="152" y="233"/>
                    <a:pt x="156" y="237"/>
                    <a:pt x="160" y="237"/>
                  </a:cubicBezTo>
                  <a:cubicBezTo>
                    <a:pt x="164" y="237"/>
                    <a:pt x="168" y="233"/>
                    <a:pt x="168" y="229"/>
                  </a:cubicBezTo>
                  <a:cubicBezTo>
                    <a:pt x="168" y="224"/>
                    <a:pt x="164" y="221"/>
                    <a:pt x="160" y="221"/>
                  </a:cubicBezTo>
                  <a:cubicBezTo>
                    <a:pt x="156" y="221"/>
                    <a:pt x="152" y="224"/>
                    <a:pt x="152" y="229"/>
                  </a:cubicBezTo>
                  <a:close/>
                  <a:moveTo>
                    <a:pt x="152" y="248"/>
                  </a:moveTo>
                  <a:cubicBezTo>
                    <a:pt x="152" y="252"/>
                    <a:pt x="156" y="256"/>
                    <a:pt x="160" y="256"/>
                  </a:cubicBezTo>
                  <a:cubicBezTo>
                    <a:pt x="164" y="256"/>
                    <a:pt x="168" y="252"/>
                    <a:pt x="168" y="248"/>
                  </a:cubicBezTo>
                  <a:cubicBezTo>
                    <a:pt x="168" y="244"/>
                    <a:pt x="164" y="240"/>
                    <a:pt x="160" y="240"/>
                  </a:cubicBezTo>
                  <a:cubicBezTo>
                    <a:pt x="156" y="240"/>
                    <a:pt x="152" y="244"/>
                    <a:pt x="152" y="248"/>
                  </a:cubicBezTo>
                  <a:close/>
                  <a:moveTo>
                    <a:pt x="153" y="267"/>
                  </a:moveTo>
                  <a:cubicBezTo>
                    <a:pt x="153" y="271"/>
                    <a:pt x="156" y="274"/>
                    <a:pt x="160" y="274"/>
                  </a:cubicBezTo>
                  <a:cubicBezTo>
                    <a:pt x="164" y="274"/>
                    <a:pt x="167" y="271"/>
                    <a:pt x="167" y="267"/>
                  </a:cubicBezTo>
                  <a:cubicBezTo>
                    <a:pt x="167" y="263"/>
                    <a:pt x="164" y="260"/>
                    <a:pt x="160" y="260"/>
                  </a:cubicBezTo>
                  <a:cubicBezTo>
                    <a:pt x="156" y="260"/>
                    <a:pt x="153" y="263"/>
                    <a:pt x="153" y="267"/>
                  </a:cubicBezTo>
                  <a:close/>
                  <a:moveTo>
                    <a:pt x="153" y="286"/>
                  </a:moveTo>
                  <a:cubicBezTo>
                    <a:pt x="153" y="290"/>
                    <a:pt x="156" y="293"/>
                    <a:pt x="160" y="293"/>
                  </a:cubicBezTo>
                  <a:cubicBezTo>
                    <a:pt x="164" y="293"/>
                    <a:pt x="167" y="290"/>
                    <a:pt x="167" y="286"/>
                  </a:cubicBezTo>
                  <a:cubicBezTo>
                    <a:pt x="167" y="282"/>
                    <a:pt x="164" y="279"/>
                    <a:pt x="160" y="279"/>
                  </a:cubicBezTo>
                  <a:cubicBezTo>
                    <a:pt x="156" y="279"/>
                    <a:pt x="153" y="282"/>
                    <a:pt x="153" y="286"/>
                  </a:cubicBezTo>
                  <a:close/>
                  <a:moveTo>
                    <a:pt x="153" y="305"/>
                  </a:moveTo>
                  <a:cubicBezTo>
                    <a:pt x="153" y="309"/>
                    <a:pt x="156" y="312"/>
                    <a:pt x="160" y="312"/>
                  </a:cubicBezTo>
                  <a:cubicBezTo>
                    <a:pt x="164" y="312"/>
                    <a:pt x="167" y="309"/>
                    <a:pt x="167" y="305"/>
                  </a:cubicBezTo>
                  <a:cubicBezTo>
                    <a:pt x="167" y="301"/>
                    <a:pt x="164" y="298"/>
                    <a:pt x="160" y="298"/>
                  </a:cubicBezTo>
                  <a:cubicBezTo>
                    <a:pt x="156" y="298"/>
                    <a:pt x="153" y="301"/>
                    <a:pt x="153" y="305"/>
                  </a:cubicBezTo>
                  <a:close/>
                  <a:moveTo>
                    <a:pt x="154" y="324"/>
                  </a:moveTo>
                  <a:cubicBezTo>
                    <a:pt x="154" y="328"/>
                    <a:pt x="156" y="331"/>
                    <a:pt x="160" y="331"/>
                  </a:cubicBezTo>
                  <a:cubicBezTo>
                    <a:pt x="164" y="331"/>
                    <a:pt x="167" y="328"/>
                    <a:pt x="167" y="324"/>
                  </a:cubicBezTo>
                  <a:cubicBezTo>
                    <a:pt x="167" y="320"/>
                    <a:pt x="164" y="318"/>
                    <a:pt x="160" y="318"/>
                  </a:cubicBezTo>
                  <a:cubicBezTo>
                    <a:pt x="156" y="318"/>
                    <a:pt x="154" y="320"/>
                    <a:pt x="154" y="324"/>
                  </a:cubicBezTo>
                  <a:close/>
                  <a:moveTo>
                    <a:pt x="154" y="343"/>
                  </a:moveTo>
                  <a:cubicBezTo>
                    <a:pt x="154" y="346"/>
                    <a:pt x="157" y="349"/>
                    <a:pt x="160" y="349"/>
                  </a:cubicBezTo>
                  <a:cubicBezTo>
                    <a:pt x="163" y="349"/>
                    <a:pt x="166" y="346"/>
                    <a:pt x="166" y="343"/>
                  </a:cubicBezTo>
                  <a:cubicBezTo>
                    <a:pt x="166" y="340"/>
                    <a:pt x="163" y="337"/>
                    <a:pt x="160" y="337"/>
                  </a:cubicBezTo>
                  <a:cubicBezTo>
                    <a:pt x="157" y="337"/>
                    <a:pt x="154" y="340"/>
                    <a:pt x="154" y="343"/>
                  </a:cubicBezTo>
                  <a:close/>
                  <a:moveTo>
                    <a:pt x="154" y="362"/>
                  </a:moveTo>
                  <a:cubicBezTo>
                    <a:pt x="154" y="365"/>
                    <a:pt x="157" y="368"/>
                    <a:pt x="160" y="368"/>
                  </a:cubicBezTo>
                  <a:cubicBezTo>
                    <a:pt x="163" y="368"/>
                    <a:pt x="166" y="365"/>
                    <a:pt x="166" y="362"/>
                  </a:cubicBezTo>
                  <a:cubicBezTo>
                    <a:pt x="166" y="359"/>
                    <a:pt x="163" y="356"/>
                    <a:pt x="160" y="356"/>
                  </a:cubicBezTo>
                  <a:cubicBezTo>
                    <a:pt x="157" y="356"/>
                    <a:pt x="154" y="359"/>
                    <a:pt x="154" y="362"/>
                  </a:cubicBezTo>
                  <a:close/>
                  <a:moveTo>
                    <a:pt x="165" y="381"/>
                  </a:moveTo>
                  <a:cubicBezTo>
                    <a:pt x="165" y="378"/>
                    <a:pt x="163" y="376"/>
                    <a:pt x="160" y="376"/>
                  </a:cubicBezTo>
                  <a:cubicBezTo>
                    <a:pt x="157" y="376"/>
                    <a:pt x="155" y="378"/>
                    <a:pt x="155" y="381"/>
                  </a:cubicBezTo>
                  <a:cubicBezTo>
                    <a:pt x="155" y="384"/>
                    <a:pt x="157" y="387"/>
                    <a:pt x="160" y="387"/>
                  </a:cubicBezTo>
                  <a:cubicBezTo>
                    <a:pt x="163" y="387"/>
                    <a:pt x="165" y="384"/>
                    <a:pt x="165" y="381"/>
                  </a:cubicBezTo>
                  <a:close/>
                  <a:moveTo>
                    <a:pt x="165" y="400"/>
                  </a:moveTo>
                  <a:cubicBezTo>
                    <a:pt x="165" y="397"/>
                    <a:pt x="163" y="395"/>
                    <a:pt x="160" y="395"/>
                  </a:cubicBezTo>
                  <a:cubicBezTo>
                    <a:pt x="157" y="395"/>
                    <a:pt x="155" y="397"/>
                    <a:pt x="155" y="400"/>
                  </a:cubicBezTo>
                  <a:cubicBezTo>
                    <a:pt x="155" y="403"/>
                    <a:pt x="157" y="405"/>
                    <a:pt x="160" y="405"/>
                  </a:cubicBezTo>
                  <a:cubicBezTo>
                    <a:pt x="163" y="405"/>
                    <a:pt x="165" y="403"/>
                    <a:pt x="165" y="400"/>
                  </a:cubicBezTo>
                  <a:close/>
                  <a:moveTo>
                    <a:pt x="155" y="419"/>
                  </a:moveTo>
                  <a:cubicBezTo>
                    <a:pt x="155" y="422"/>
                    <a:pt x="157" y="424"/>
                    <a:pt x="160" y="424"/>
                  </a:cubicBezTo>
                  <a:cubicBezTo>
                    <a:pt x="163" y="424"/>
                    <a:pt x="165" y="422"/>
                    <a:pt x="165" y="419"/>
                  </a:cubicBezTo>
                  <a:cubicBezTo>
                    <a:pt x="165" y="417"/>
                    <a:pt x="163" y="415"/>
                    <a:pt x="160" y="415"/>
                  </a:cubicBezTo>
                  <a:cubicBezTo>
                    <a:pt x="157" y="415"/>
                    <a:pt x="155" y="417"/>
                    <a:pt x="155" y="419"/>
                  </a:cubicBezTo>
                  <a:close/>
                  <a:moveTo>
                    <a:pt x="156" y="438"/>
                  </a:moveTo>
                  <a:cubicBezTo>
                    <a:pt x="156" y="441"/>
                    <a:pt x="158" y="443"/>
                    <a:pt x="160" y="443"/>
                  </a:cubicBezTo>
                  <a:cubicBezTo>
                    <a:pt x="162" y="443"/>
                    <a:pt x="164" y="441"/>
                    <a:pt x="164" y="438"/>
                  </a:cubicBezTo>
                  <a:cubicBezTo>
                    <a:pt x="164" y="436"/>
                    <a:pt x="162" y="434"/>
                    <a:pt x="160" y="434"/>
                  </a:cubicBezTo>
                  <a:cubicBezTo>
                    <a:pt x="158" y="434"/>
                    <a:pt x="156" y="436"/>
                    <a:pt x="156" y="438"/>
                  </a:cubicBezTo>
                  <a:close/>
                  <a:moveTo>
                    <a:pt x="156" y="457"/>
                  </a:moveTo>
                  <a:cubicBezTo>
                    <a:pt x="156" y="459"/>
                    <a:pt x="158" y="461"/>
                    <a:pt x="160" y="461"/>
                  </a:cubicBezTo>
                  <a:cubicBezTo>
                    <a:pt x="162" y="461"/>
                    <a:pt x="164" y="459"/>
                    <a:pt x="164" y="457"/>
                  </a:cubicBezTo>
                  <a:cubicBezTo>
                    <a:pt x="164" y="455"/>
                    <a:pt x="162" y="453"/>
                    <a:pt x="160" y="453"/>
                  </a:cubicBezTo>
                  <a:cubicBezTo>
                    <a:pt x="158" y="453"/>
                    <a:pt x="156" y="455"/>
                    <a:pt x="156" y="457"/>
                  </a:cubicBezTo>
                  <a:close/>
                  <a:moveTo>
                    <a:pt x="157" y="476"/>
                  </a:moveTo>
                  <a:cubicBezTo>
                    <a:pt x="157" y="478"/>
                    <a:pt x="158" y="480"/>
                    <a:pt x="160" y="480"/>
                  </a:cubicBezTo>
                  <a:cubicBezTo>
                    <a:pt x="162" y="480"/>
                    <a:pt x="164" y="478"/>
                    <a:pt x="164" y="476"/>
                  </a:cubicBezTo>
                  <a:cubicBezTo>
                    <a:pt x="164" y="474"/>
                    <a:pt x="162" y="473"/>
                    <a:pt x="160" y="473"/>
                  </a:cubicBezTo>
                  <a:cubicBezTo>
                    <a:pt x="158" y="473"/>
                    <a:pt x="157" y="474"/>
                    <a:pt x="157" y="476"/>
                  </a:cubicBezTo>
                  <a:close/>
                  <a:moveTo>
                    <a:pt x="157" y="495"/>
                  </a:moveTo>
                  <a:cubicBezTo>
                    <a:pt x="157" y="497"/>
                    <a:pt x="158" y="499"/>
                    <a:pt x="160" y="499"/>
                  </a:cubicBezTo>
                  <a:cubicBezTo>
                    <a:pt x="162" y="499"/>
                    <a:pt x="163" y="497"/>
                    <a:pt x="163" y="495"/>
                  </a:cubicBezTo>
                  <a:cubicBezTo>
                    <a:pt x="163" y="494"/>
                    <a:pt x="162" y="492"/>
                    <a:pt x="160" y="492"/>
                  </a:cubicBezTo>
                  <a:cubicBezTo>
                    <a:pt x="158" y="492"/>
                    <a:pt x="157" y="494"/>
                    <a:pt x="157" y="495"/>
                  </a:cubicBezTo>
                  <a:close/>
                  <a:moveTo>
                    <a:pt x="157" y="514"/>
                  </a:moveTo>
                  <a:cubicBezTo>
                    <a:pt x="157" y="516"/>
                    <a:pt x="159" y="517"/>
                    <a:pt x="160" y="517"/>
                  </a:cubicBezTo>
                  <a:cubicBezTo>
                    <a:pt x="162" y="517"/>
                    <a:pt x="163" y="516"/>
                    <a:pt x="163" y="514"/>
                  </a:cubicBezTo>
                  <a:cubicBezTo>
                    <a:pt x="163" y="513"/>
                    <a:pt x="162" y="512"/>
                    <a:pt x="160" y="512"/>
                  </a:cubicBezTo>
                  <a:cubicBezTo>
                    <a:pt x="159" y="512"/>
                    <a:pt x="157" y="513"/>
                    <a:pt x="157" y="514"/>
                  </a:cubicBezTo>
                  <a:close/>
                  <a:moveTo>
                    <a:pt x="158" y="533"/>
                  </a:moveTo>
                  <a:cubicBezTo>
                    <a:pt x="158" y="535"/>
                    <a:pt x="159" y="536"/>
                    <a:pt x="160" y="536"/>
                  </a:cubicBezTo>
                  <a:cubicBezTo>
                    <a:pt x="161" y="536"/>
                    <a:pt x="163" y="535"/>
                    <a:pt x="163" y="533"/>
                  </a:cubicBezTo>
                  <a:cubicBezTo>
                    <a:pt x="163" y="532"/>
                    <a:pt x="161" y="531"/>
                    <a:pt x="160" y="531"/>
                  </a:cubicBezTo>
                  <a:cubicBezTo>
                    <a:pt x="159" y="531"/>
                    <a:pt x="158" y="532"/>
                    <a:pt x="158" y="533"/>
                  </a:cubicBezTo>
                  <a:close/>
                  <a:moveTo>
                    <a:pt x="158" y="552"/>
                  </a:moveTo>
                  <a:cubicBezTo>
                    <a:pt x="158" y="554"/>
                    <a:pt x="159" y="555"/>
                    <a:pt x="160" y="555"/>
                  </a:cubicBezTo>
                  <a:cubicBezTo>
                    <a:pt x="161" y="555"/>
                    <a:pt x="162" y="554"/>
                    <a:pt x="162" y="552"/>
                  </a:cubicBezTo>
                  <a:cubicBezTo>
                    <a:pt x="162" y="551"/>
                    <a:pt x="161" y="550"/>
                    <a:pt x="160" y="550"/>
                  </a:cubicBezTo>
                  <a:cubicBezTo>
                    <a:pt x="159" y="550"/>
                    <a:pt x="158" y="551"/>
                    <a:pt x="158" y="552"/>
                  </a:cubicBezTo>
                  <a:close/>
                  <a:moveTo>
                    <a:pt x="158" y="571"/>
                  </a:moveTo>
                  <a:cubicBezTo>
                    <a:pt x="158" y="572"/>
                    <a:pt x="159" y="573"/>
                    <a:pt x="160" y="573"/>
                  </a:cubicBezTo>
                  <a:cubicBezTo>
                    <a:pt x="161" y="573"/>
                    <a:pt x="162" y="572"/>
                    <a:pt x="162" y="571"/>
                  </a:cubicBezTo>
                  <a:cubicBezTo>
                    <a:pt x="162" y="570"/>
                    <a:pt x="161" y="570"/>
                    <a:pt x="160" y="570"/>
                  </a:cubicBezTo>
                  <a:cubicBezTo>
                    <a:pt x="159" y="570"/>
                    <a:pt x="158" y="570"/>
                    <a:pt x="158" y="571"/>
                  </a:cubicBezTo>
                  <a:close/>
                  <a:moveTo>
                    <a:pt x="159" y="591"/>
                  </a:moveTo>
                  <a:cubicBezTo>
                    <a:pt x="159" y="591"/>
                    <a:pt x="159" y="592"/>
                    <a:pt x="160" y="592"/>
                  </a:cubicBezTo>
                  <a:cubicBezTo>
                    <a:pt x="161" y="592"/>
                    <a:pt x="162" y="591"/>
                    <a:pt x="162" y="591"/>
                  </a:cubicBezTo>
                  <a:cubicBezTo>
                    <a:pt x="162" y="590"/>
                    <a:pt x="161" y="589"/>
                    <a:pt x="160" y="589"/>
                  </a:cubicBezTo>
                  <a:cubicBezTo>
                    <a:pt x="159" y="589"/>
                    <a:pt x="159" y="590"/>
                    <a:pt x="159" y="591"/>
                  </a:cubicBezTo>
                  <a:close/>
                  <a:moveTo>
                    <a:pt x="159" y="610"/>
                  </a:moveTo>
                  <a:cubicBezTo>
                    <a:pt x="159" y="610"/>
                    <a:pt x="159" y="611"/>
                    <a:pt x="160" y="611"/>
                  </a:cubicBezTo>
                  <a:cubicBezTo>
                    <a:pt x="161" y="611"/>
                    <a:pt x="161" y="610"/>
                    <a:pt x="161" y="610"/>
                  </a:cubicBezTo>
                  <a:cubicBezTo>
                    <a:pt x="161" y="609"/>
                    <a:pt x="161" y="608"/>
                    <a:pt x="160" y="608"/>
                  </a:cubicBezTo>
                  <a:cubicBezTo>
                    <a:pt x="159" y="608"/>
                    <a:pt x="159" y="609"/>
                    <a:pt x="159" y="610"/>
                  </a:cubicBezTo>
                  <a:close/>
                  <a:moveTo>
                    <a:pt x="159" y="629"/>
                  </a:moveTo>
                  <a:cubicBezTo>
                    <a:pt x="159" y="629"/>
                    <a:pt x="160" y="630"/>
                    <a:pt x="160" y="630"/>
                  </a:cubicBezTo>
                  <a:cubicBezTo>
                    <a:pt x="161" y="630"/>
                    <a:pt x="161" y="629"/>
                    <a:pt x="161" y="629"/>
                  </a:cubicBezTo>
                  <a:cubicBezTo>
                    <a:pt x="161" y="628"/>
                    <a:pt x="161" y="628"/>
                    <a:pt x="160" y="628"/>
                  </a:cubicBezTo>
                  <a:cubicBezTo>
                    <a:pt x="160" y="628"/>
                    <a:pt x="159" y="628"/>
                    <a:pt x="159" y="629"/>
                  </a:cubicBezTo>
                  <a:close/>
                  <a:moveTo>
                    <a:pt x="159" y="648"/>
                  </a:moveTo>
                  <a:cubicBezTo>
                    <a:pt x="159" y="648"/>
                    <a:pt x="160" y="648"/>
                    <a:pt x="160" y="648"/>
                  </a:cubicBezTo>
                  <a:cubicBezTo>
                    <a:pt x="160" y="648"/>
                    <a:pt x="161" y="648"/>
                    <a:pt x="161" y="648"/>
                  </a:cubicBezTo>
                  <a:cubicBezTo>
                    <a:pt x="161" y="647"/>
                    <a:pt x="160" y="647"/>
                    <a:pt x="160" y="647"/>
                  </a:cubicBezTo>
                  <a:cubicBezTo>
                    <a:pt x="160" y="647"/>
                    <a:pt x="159" y="647"/>
                    <a:pt x="159" y="648"/>
                  </a:cubicBezTo>
                  <a:close/>
                  <a:moveTo>
                    <a:pt x="131" y="10"/>
                  </a:moveTo>
                  <a:cubicBezTo>
                    <a:pt x="131" y="15"/>
                    <a:pt x="135" y="19"/>
                    <a:pt x="140" y="20"/>
                  </a:cubicBezTo>
                  <a:cubicBezTo>
                    <a:pt x="135" y="20"/>
                    <a:pt x="131" y="24"/>
                    <a:pt x="131" y="29"/>
                  </a:cubicBezTo>
                  <a:cubicBezTo>
                    <a:pt x="131" y="34"/>
                    <a:pt x="135" y="38"/>
                    <a:pt x="140" y="39"/>
                  </a:cubicBezTo>
                  <a:cubicBezTo>
                    <a:pt x="135" y="39"/>
                    <a:pt x="131" y="43"/>
                    <a:pt x="131" y="48"/>
                  </a:cubicBezTo>
                  <a:cubicBezTo>
                    <a:pt x="131" y="53"/>
                    <a:pt x="135" y="57"/>
                    <a:pt x="140" y="58"/>
                  </a:cubicBezTo>
                  <a:cubicBezTo>
                    <a:pt x="135" y="58"/>
                    <a:pt x="131" y="62"/>
                    <a:pt x="131" y="67"/>
                  </a:cubicBezTo>
                  <a:cubicBezTo>
                    <a:pt x="131" y="72"/>
                    <a:pt x="136" y="77"/>
                    <a:pt x="141" y="77"/>
                  </a:cubicBezTo>
                  <a:cubicBezTo>
                    <a:pt x="146" y="77"/>
                    <a:pt x="151" y="72"/>
                    <a:pt x="151" y="67"/>
                  </a:cubicBezTo>
                  <a:cubicBezTo>
                    <a:pt x="151" y="62"/>
                    <a:pt x="147" y="58"/>
                    <a:pt x="142" y="58"/>
                  </a:cubicBezTo>
                  <a:cubicBezTo>
                    <a:pt x="147" y="57"/>
                    <a:pt x="151" y="53"/>
                    <a:pt x="151" y="48"/>
                  </a:cubicBezTo>
                  <a:cubicBezTo>
                    <a:pt x="151" y="43"/>
                    <a:pt x="147" y="39"/>
                    <a:pt x="142" y="39"/>
                  </a:cubicBezTo>
                  <a:cubicBezTo>
                    <a:pt x="147" y="38"/>
                    <a:pt x="151" y="34"/>
                    <a:pt x="151" y="29"/>
                  </a:cubicBezTo>
                  <a:cubicBezTo>
                    <a:pt x="151" y="24"/>
                    <a:pt x="147" y="20"/>
                    <a:pt x="142" y="20"/>
                  </a:cubicBezTo>
                  <a:cubicBezTo>
                    <a:pt x="147" y="19"/>
                    <a:pt x="151" y="15"/>
                    <a:pt x="151" y="10"/>
                  </a:cubicBezTo>
                  <a:cubicBezTo>
                    <a:pt x="151" y="5"/>
                    <a:pt x="147" y="2"/>
                    <a:pt x="143" y="1"/>
                  </a:cubicBezTo>
                  <a:cubicBezTo>
                    <a:pt x="143" y="1"/>
                    <a:pt x="144" y="0"/>
                    <a:pt x="144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35" y="2"/>
                    <a:pt x="131" y="5"/>
                    <a:pt x="131" y="10"/>
                  </a:cubicBezTo>
                  <a:close/>
                  <a:moveTo>
                    <a:pt x="132" y="86"/>
                  </a:moveTo>
                  <a:cubicBezTo>
                    <a:pt x="132" y="91"/>
                    <a:pt x="136" y="95"/>
                    <a:pt x="141" y="95"/>
                  </a:cubicBezTo>
                  <a:cubicBezTo>
                    <a:pt x="146" y="95"/>
                    <a:pt x="150" y="91"/>
                    <a:pt x="150" y="86"/>
                  </a:cubicBezTo>
                  <a:cubicBezTo>
                    <a:pt x="150" y="81"/>
                    <a:pt x="146" y="77"/>
                    <a:pt x="141" y="77"/>
                  </a:cubicBezTo>
                  <a:cubicBezTo>
                    <a:pt x="136" y="77"/>
                    <a:pt x="132" y="81"/>
                    <a:pt x="132" y="86"/>
                  </a:cubicBezTo>
                  <a:close/>
                  <a:moveTo>
                    <a:pt x="132" y="105"/>
                  </a:moveTo>
                  <a:cubicBezTo>
                    <a:pt x="132" y="110"/>
                    <a:pt x="136" y="114"/>
                    <a:pt x="141" y="114"/>
                  </a:cubicBezTo>
                  <a:cubicBezTo>
                    <a:pt x="146" y="114"/>
                    <a:pt x="150" y="110"/>
                    <a:pt x="150" y="105"/>
                  </a:cubicBezTo>
                  <a:cubicBezTo>
                    <a:pt x="150" y="100"/>
                    <a:pt x="146" y="96"/>
                    <a:pt x="141" y="96"/>
                  </a:cubicBezTo>
                  <a:cubicBezTo>
                    <a:pt x="136" y="96"/>
                    <a:pt x="132" y="100"/>
                    <a:pt x="132" y="105"/>
                  </a:cubicBezTo>
                  <a:close/>
                  <a:moveTo>
                    <a:pt x="132" y="124"/>
                  </a:moveTo>
                  <a:cubicBezTo>
                    <a:pt x="132" y="129"/>
                    <a:pt x="136" y="133"/>
                    <a:pt x="141" y="133"/>
                  </a:cubicBezTo>
                  <a:cubicBezTo>
                    <a:pt x="146" y="133"/>
                    <a:pt x="150" y="129"/>
                    <a:pt x="150" y="124"/>
                  </a:cubicBezTo>
                  <a:cubicBezTo>
                    <a:pt x="150" y="119"/>
                    <a:pt x="146" y="115"/>
                    <a:pt x="141" y="115"/>
                  </a:cubicBezTo>
                  <a:cubicBezTo>
                    <a:pt x="136" y="115"/>
                    <a:pt x="132" y="119"/>
                    <a:pt x="132" y="124"/>
                  </a:cubicBezTo>
                  <a:close/>
                  <a:moveTo>
                    <a:pt x="141" y="152"/>
                  </a:moveTo>
                  <a:cubicBezTo>
                    <a:pt x="146" y="152"/>
                    <a:pt x="150" y="148"/>
                    <a:pt x="150" y="143"/>
                  </a:cubicBezTo>
                  <a:cubicBezTo>
                    <a:pt x="150" y="138"/>
                    <a:pt x="146" y="134"/>
                    <a:pt x="141" y="134"/>
                  </a:cubicBezTo>
                  <a:cubicBezTo>
                    <a:pt x="136" y="134"/>
                    <a:pt x="132" y="138"/>
                    <a:pt x="132" y="143"/>
                  </a:cubicBezTo>
                  <a:cubicBezTo>
                    <a:pt x="132" y="148"/>
                    <a:pt x="136" y="152"/>
                    <a:pt x="141" y="152"/>
                  </a:cubicBezTo>
                  <a:close/>
                  <a:moveTo>
                    <a:pt x="141" y="171"/>
                  </a:moveTo>
                  <a:cubicBezTo>
                    <a:pt x="146" y="171"/>
                    <a:pt x="150" y="167"/>
                    <a:pt x="150" y="162"/>
                  </a:cubicBezTo>
                  <a:cubicBezTo>
                    <a:pt x="150" y="157"/>
                    <a:pt x="146" y="154"/>
                    <a:pt x="141" y="154"/>
                  </a:cubicBezTo>
                  <a:cubicBezTo>
                    <a:pt x="136" y="154"/>
                    <a:pt x="132" y="157"/>
                    <a:pt x="132" y="162"/>
                  </a:cubicBezTo>
                  <a:cubicBezTo>
                    <a:pt x="132" y="167"/>
                    <a:pt x="136" y="171"/>
                    <a:pt x="141" y="171"/>
                  </a:cubicBezTo>
                  <a:close/>
                  <a:moveTo>
                    <a:pt x="141" y="190"/>
                  </a:moveTo>
                  <a:cubicBezTo>
                    <a:pt x="146" y="190"/>
                    <a:pt x="150" y="186"/>
                    <a:pt x="150" y="181"/>
                  </a:cubicBezTo>
                  <a:cubicBezTo>
                    <a:pt x="150" y="177"/>
                    <a:pt x="146" y="173"/>
                    <a:pt x="141" y="173"/>
                  </a:cubicBezTo>
                  <a:cubicBezTo>
                    <a:pt x="136" y="173"/>
                    <a:pt x="132" y="177"/>
                    <a:pt x="132" y="181"/>
                  </a:cubicBezTo>
                  <a:cubicBezTo>
                    <a:pt x="132" y="186"/>
                    <a:pt x="136" y="190"/>
                    <a:pt x="141" y="190"/>
                  </a:cubicBezTo>
                  <a:close/>
                  <a:moveTo>
                    <a:pt x="141" y="209"/>
                  </a:moveTo>
                  <a:cubicBezTo>
                    <a:pt x="146" y="209"/>
                    <a:pt x="149" y="205"/>
                    <a:pt x="149" y="200"/>
                  </a:cubicBezTo>
                  <a:cubicBezTo>
                    <a:pt x="149" y="196"/>
                    <a:pt x="146" y="192"/>
                    <a:pt x="141" y="192"/>
                  </a:cubicBezTo>
                  <a:cubicBezTo>
                    <a:pt x="136" y="192"/>
                    <a:pt x="133" y="196"/>
                    <a:pt x="133" y="200"/>
                  </a:cubicBezTo>
                  <a:cubicBezTo>
                    <a:pt x="133" y="205"/>
                    <a:pt x="136" y="209"/>
                    <a:pt x="141" y="209"/>
                  </a:cubicBezTo>
                  <a:close/>
                  <a:moveTo>
                    <a:pt x="141" y="227"/>
                  </a:moveTo>
                  <a:cubicBezTo>
                    <a:pt x="145" y="227"/>
                    <a:pt x="149" y="224"/>
                    <a:pt x="149" y="219"/>
                  </a:cubicBezTo>
                  <a:cubicBezTo>
                    <a:pt x="149" y="215"/>
                    <a:pt x="145" y="211"/>
                    <a:pt x="141" y="211"/>
                  </a:cubicBezTo>
                  <a:cubicBezTo>
                    <a:pt x="137" y="211"/>
                    <a:pt x="133" y="215"/>
                    <a:pt x="133" y="219"/>
                  </a:cubicBezTo>
                  <a:cubicBezTo>
                    <a:pt x="133" y="224"/>
                    <a:pt x="137" y="227"/>
                    <a:pt x="141" y="227"/>
                  </a:cubicBezTo>
                  <a:close/>
                  <a:moveTo>
                    <a:pt x="141" y="246"/>
                  </a:moveTo>
                  <a:cubicBezTo>
                    <a:pt x="145" y="246"/>
                    <a:pt x="149" y="243"/>
                    <a:pt x="149" y="238"/>
                  </a:cubicBezTo>
                  <a:cubicBezTo>
                    <a:pt x="149" y="234"/>
                    <a:pt x="145" y="231"/>
                    <a:pt x="141" y="231"/>
                  </a:cubicBezTo>
                  <a:cubicBezTo>
                    <a:pt x="137" y="231"/>
                    <a:pt x="133" y="234"/>
                    <a:pt x="133" y="238"/>
                  </a:cubicBezTo>
                  <a:cubicBezTo>
                    <a:pt x="133" y="243"/>
                    <a:pt x="137" y="246"/>
                    <a:pt x="141" y="246"/>
                  </a:cubicBezTo>
                  <a:close/>
                  <a:moveTo>
                    <a:pt x="141" y="265"/>
                  </a:moveTo>
                  <a:cubicBezTo>
                    <a:pt x="145" y="265"/>
                    <a:pt x="149" y="262"/>
                    <a:pt x="149" y="257"/>
                  </a:cubicBezTo>
                  <a:cubicBezTo>
                    <a:pt x="149" y="253"/>
                    <a:pt x="145" y="250"/>
                    <a:pt x="141" y="250"/>
                  </a:cubicBezTo>
                  <a:cubicBezTo>
                    <a:pt x="137" y="250"/>
                    <a:pt x="133" y="253"/>
                    <a:pt x="133" y="257"/>
                  </a:cubicBezTo>
                  <a:cubicBezTo>
                    <a:pt x="133" y="262"/>
                    <a:pt x="137" y="265"/>
                    <a:pt x="141" y="265"/>
                  </a:cubicBezTo>
                  <a:close/>
                  <a:moveTo>
                    <a:pt x="141" y="284"/>
                  </a:moveTo>
                  <a:cubicBezTo>
                    <a:pt x="145" y="284"/>
                    <a:pt x="148" y="280"/>
                    <a:pt x="148" y="276"/>
                  </a:cubicBezTo>
                  <a:cubicBezTo>
                    <a:pt x="148" y="272"/>
                    <a:pt x="145" y="269"/>
                    <a:pt x="141" y="269"/>
                  </a:cubicBezTo>
                  <a:cubicBezTo>
                    <a:pt x="137" y="269"/>
                    <a:pt x="134" y="272"/>
                    <a:pt x="134" y="276"/>
                  </a:cubicBezTo>
                  <a:cubicBezTo>
                    <a:pt x="134" y="280"/>
                    <a:pt x="137" y="284"/>
                    <a:pt x="141" y="284"/>
                  </a:cubicBezTo>
                  <a:close/>
                  <a:moveTo>
                    <a:pt x="141" y="302"/>
                  </a:moveTo>
                  <a:cubicBezTo>
                    <a:pt x="145" y="302"/>
                    <a:pt x="148" y="299"/>
                    <a:pt x="148" y="296"/>
                  </a:cubicBezTo>
                  <a:cubicBezTo>
                    <a:pt x="148" y="292"/>
                    <a:pt x="145" y="289"/>
                    <a:pt x="141" y="289"/>
                  </a:cubicBezTo>
                  <a:cubicBezTo>
                    <a:pt x="137" y="289"/>
                    <a:pt x="134" y="292"/>
                    <a:pt x="134" y="296"/>
                  </a:cubicBezTo>
                  <a:cubicBezTo>
                    <a:pt x="134" y="299"/>
                    <a:pt x="137" y="302"/>
                    <a:pt x="141" y="302"/>
                  </a:cubicBezTo>
                  <a:close/>
                  <a:moveTo>
                    <a:pt x="141" y="321"/>
                  </a:moveTo>
                  <a:cubicBezTo>
                    <a:pt x="145" y="321"/>
                    <a:pt x="148" y="318"/>
                    <a:pt x="148" y="315"/>
                  </a:cubicBezTo>
                  <a:cubicBezTo>
                    <a:pt x="148" y="311"/>
                    <a:pt x="145" y="308"/>
                    <a:pt x="141" y="308"/>
                  </a:cubicBezTo>
                  <a:cubicBezTo>
                    <a:pt x="137" y="308"/>
                    <a:pt x="134" y="311"/>
                    <a:pt x="134" y="315"/>
                  </a:cubicBezTo>
                  <a:cubicBezTo>
                    <a:pt x="134" y="318"/>
                    <a:pt x="137" y="321"/>
                    <a:pt x="141" y="321"/>
                  </a:cubicBezTo>
                  <a:close/>
                  <a:moveTo>
                    <a:pt x="141" y="340"/>
                  </a:moveTo>
                  <a:cubicBezTo>
                    <a:pt x="144" y="340"/>
                    <a:pt x="147" y="337"/>
                    <a:pt x="147" y="334"/>
                  </a:cubicBezTo>
                  <a:cubicBezTo>
                    <a:pt x="147" y="330"/>
                    <a:pt x="144" y="327"/>
                    <a:pt x="141" y="327"/>
                  </a:cubicBezTo>
                  <a:cubicBezTo>
                    <a:pt x="138" y="327"/>
                    <a:pt x="135" y="330"/>
                    <a:pt x="135" y="334"/>
                  </a:cubicBezTo>
                  <a:cubicBezTo>
                    <a:pt x="135" y="337"/>
                    <a:pt x="138" y="340"/>
                    <a:pt x="141" y="340"/>
                  </a:cubicBezTo>
                  <a:close/>
                  <a:moveTo>
                    <a:pt x="141" y="358"/>
                  </a:moveTo>
                  <a:cubicBezTo>
                    <a:pt x="144" y="358"/>
                    <a:pt x="147" y="356"/>
                    <a:pt x="147" y="353"/>
                  </a:cubicBezTo>
                  <a:cubicBezTo>
                    <a:pt x="147" y="349"/>
                    <a:pt x="144" y="347"/>
                    <a:pt x="141" y="347"/>
                  </a:cubicBezTo>
                  <a:cubicBezTo>
                    <a:pt x="138" y="347"/>
                    <a:pt x="135" y="349"/>
                    <a:pt x="135" y="353"/>
                  </a:cubicBezTo>
                  <a:cubicBezTo>
                    <a:pt x="135" y="356"/>
                    <a:pt x="138" y="358"/>
                    <a:pt x="141" y="358"/>
                  </a:cubicBezTo>
                  <a:close/>
                  <a:moveTo>
                    <a:pt x="141" y="377"/>
                  </a:moveTo>
                  <a:cubicBezTo>
                    <a:pt x="144" y="377"/>
                    <a:pt x="147" y="375"/>
                    <a:pt x="147" y="372"/>
                  </a:cubicBezTo>
                  <a:cubicBezTo>
                    <a:pt x="147" y="369"/>
                    <a:pt x="144" y="366"/>
                    <a:pt x="141" y="366"/>
                  </a:cubicBezTo>
                  <a:cubicBezTo>
                    <a:pt x="138" y="366"/>
                    <a:pt x="136" y="369"/>
                    <a:pt x="136" y="372"/>
                  </a:cubicBezTo>
                  <a:cubicBezTo>
                    <a:pt x="136" y="375"/>
                    <a:pt x="138" y="377"/>
                    <a:pt x="141" y="377"/>
                  </a:cubicBezTo>
                  <a:close/>
                  <a:moveTo>
                    <a:pt x="136" y="391"/>
                  </a:moveTo>
                  <a:cubicBezTo>
                    <a:pt x="136" y="393"/>
                    <a:pt x="138" y="396"/>
                    <a:pt x="141" y="396"/>
                  </a:cubicBezTo>
                  <a:cubicBezTo>
                    <a:pt x="144" y="396"/>
                    <a:pt x="146" y="393"/>
                    <a:pt x="146" y="391"/>
                  </a:cubicBezTo>
                  <a:cubicBezTo>
                    <a:pt x="146" y="388"/>
                    <a:pt x="144" y="386"/>
                    <a:pt x="141" y="386"/>
                  </a:cubicBezTo>
                  <a:cubicBezTo>
                    <a:pt x="138" y="386"/>
                    <a:pt x="136" y="388"/>
                    <a:pt x="136" y="391"/>
                  </a:cubicBezTo>
                  <a:close/>
                  <a:moveTo>
                    <a:pt x="146" y="410"/>
                  </a:moveTo>
                  <a:cubicBezTo>
                    <a:pt x="146" y="407"/>
                    <a:pt x="144" y="405"/>
                    <a:pt x="141" y="405"/>
                  </a:cubicBezTo>
                  <a:cubicBezTo>
                    <a:pt x="138" y="405"/>
                    <a:pt x="136" y="407"/>
                    <a:pt x="136" y="410"/>
                  </a:cubicBezTo>
                  <a:cubicBezTo>
                    <a:pt x="136" y="412"/>
                    <a:pt x="138" y="414"/>
                    <a:pt x="141" y="414"/>
                  </a:cubicBezTo>
                  <a:cubicBezTo>
                    <a:pt x="144" y="414"/>
                    <a:pt x="146" y="412"/>
                    <a:pt x="146" y="410"/>
                  </a:cubicBezTo>
                  <a:close/>
                  <a:moveTo>
                    <a:pt x="137" y="429"/>
                  </a:moveTo>
                  <a:cubicBezTo>
                    <a:pt x="137" y="431"/>
                    <a:pt x="139" y="433"/>
                    <a:pt x="141" y="433"/>
                  </a:cubicBezTo>
                  <a:cubicBezTo>
                    <a:pt x="143" y="433"/>
                    <a:pt x="145" y="431"/>
                    <a:pt x="145" y="429"/>
                  </a:cubicBezTo>
                  <a:cubicBezTo>
                    <a:pt x="145" y="426"/>
                    <a:pt x="143" y="424"/>
                    <a:pt x="141" y="424"/>
                  </a:cubicBezTo>
                  <a:cubicBezTo>
                    <a:pt x="139" y="424"/>
                    <a:pt x="137" y="426"/>
                    <a:pt x="137" y="429"/>
                  </a:cubicBezTo>
                  <a:close/>
                  <a:moveTo>
                    <a:pt x="137" y="448"/>
                  </a:moveTo>
                  <a:cubicBezTo>
                    <a:pt x="137" y="450"/>
                    <a:pt x="139" y="452"/>
                    <a:pt x="141" y="452"/>
                  </a:cubicBezTo>
                  <a:cubicBezTo>
                    <a:pt x="143" y="452"/>
                    <a:pt x="145" y="450"/>
                    <a:pt x="145" y="448"/>
                  </a:cubicBezTo>
                  <a:cubicBezTo>
                    <a:pt x="145" y="446"/>
                    <a:pt x="143" y="444"/>
                    <a:pt x="141" y="444"/>
                  </a:cubicBezTo>
                  <a:cubicBezTo>
                    <a:pt x="139" y="444"/>
                    <a:pt x="137" y="446"/>
                    <a:pt x="137" y="448"/>
                  </a:cubicBezTo>
                  <a:close/>
                  <a:moveTo>
                    <a:pt x="137" y="467"/>
                  </a:moveTo>
                  <a:cubicBezTo>
                    <a:pt x="137" y="469"/>
                    <a:pt x="139" y="470"/>
                    <a:pt x="141" y="470"/>
                  </a:cubicBezTo>
                  <a:cubicBezTo>
                    <a:pt x="143" y="470"/>
                    <a:pt x="145" y="469"/>
                    <a:pt x="145" y="467"/>
                  </a:cubicBezTo>
                  <a:cubicBezTo>
                    <a:pt x="145" y="465"/>
                    <a:pt x="143" y="463"/>
                    <a:pt x="141" y="463"/>
                  </a:cubicBezTo>
                  <a:cubicBezTo>
                    <a:pt x="139" y="463"/>
                    <a:pt x="137" y="465"/>
                    <a:pt x="137" y="467"/>
                  </a:cubicBezTo>
                  <a:close/>
                  <a:moveTo>
                    <a:pt x="138" y="486"/>
                  </a:moveTo>
                  <a:cubicBezTo>
                    <a:pt x="138" y="488"/>
                    <a:pt x="139" y="489"/>
                    <a:pt x="141" y="489"/>
                  </a:cubicBezTo>
                  <a:cubicBezTo>
                    <a:pt x="143" y="489"/>
                    <a:pt x="144" y="488"/>
                    <a:pt x="144" y="486"/>
                  </a:cubicBezTo>
                  <a:cubicBezTo>
                    <a:pt x="144" y="484"/>
                    <a:pt x="143" y="483"/>
                    <a:pt x="141" y="483"/>
                  </a:cubicBezTo>
                  <a:cubicBezTo>
                    <a:pt x="139" y="483"/>
                    <a:pt x="138" y="484"/>
                    <a:pt x="138" y="486"/>
                  </a:cubicBezTo>
                  <a:close/>
                  <a:moveTo>
                    <a:pt x="138" y="505"/>
                  </a:moveTo>
                  <a:cubicBezTo>
                    <a:pt x="138" y="506"/>
                    <a:pt x="139" y="508"/>
                    <a:pt x="141" y="508"/>
                  </a:cubicBezTo>
                  <a:cubicBezTo>
                    <a:pt x="143" y="508"/>
                    <a:pt x="144" y="506"/>
                    <a:pt x="144" y="505"/>
                  </a:cubicBezTo>
                  <a:cubicBezTo>
                    <a:pt x="144" y="503"/>
                    <a:pt x="143" y="502"/>
                    <a:pt x="141" y="502"/>
                  </a:cubicBezTo>
                  <a:cubicBezTo>
                    <a:pt x="139" y="502"/>
                    <a:pt x="138" y="503"/>
                    <a:pt x="138" y="505"/>
                  </a:cubicBezTo>
                  <a:close/>
                  <a:moveTo>
                    <a:pt x="138" y="524"/>
                  </a:moveTo>
                  <a:cubicBezTo>
                    <a:pt x="138" y="525"/>
                    <a:pt x="140" y="526"/>
                    <a:pt x="141" y="526"/>
                  </a:cubicBezTo>
                  <a:cubicBezTo>
                    <a:pt x="142" y="526"/>
                    <a:pt x="144" y="525"/>
                    <a:pt x="144" y="524"/>
                  </a:cubicBezTo>
                  <a:cubicBezTo>
                    <a:pt x="144" y="522"/>
                    <a:pt x="142" y="521"/>
                    <a:pt x="141" y="521"/>
                  </a:cubicBezTo>
                  <a:cubicBezTo>
                    <a:pt x="140" y="521"/>
                    <a:pt x="138" y="522"/>
                    <a:pt x="138" y="524"/>
                  </a:cubicBezTo>
                  <a:close/>
                  <a:moveTo>
                    <a:pt x="139" y="543"/>
                  </a:moveTo>
                  <a:cubicBezTo>
                    <a:pt x="139" y="544"/>
                    <a:pt x="140" y="545"/>
                    <a:pt x="141" y="545"/>
                  </a:cubicBezTo>
                  <a:cubicBezTo>
                    <a:pt x="142" y="545"/>
                    <a:pt x="143" y="544"/>
                    <a:pt x="143" y="543"/>
                  </a:cubicBezTo>
                  <a:cubicBezTo>
                    <a:pt x="143" y="542"/>
                    <a:pt x="142" y="541"/>
                    <a:pt x="141" y="541"/>
                  </a:cubicBezTo>
                  <a:cubicBezTo>
                    <a:pt x="140" y="541"/>
                    <a:pt x="139" y="542"/>
                    <a:pt x="139" y="543"/>
                  </a:cubicBezTo>
                  <a:close/>
                  <a:moveTo>
                    <a:pt x="139" y="562"/>
                  </a:moveTo>
                  <a:cubicBezTo>
                    <a:pt x="139" y="563"/>
                    <a:pt x="140" y="564"/>
                    <a:pt x="141" y="564"/>
                  </a:cubicBezTo>
                  <a:cubicBezTo>
                    <a:pt x="142" y="564"/>
                    <a:pt x="143" y="563"/>
                    <a:pt x="143" y="562"/>
                  </a:cubicBezTo>
                  <a:cubicBezTo>
                    <a:pt x="143" y="561"/>
                    <a:pt x="142" y="560"/>
                    <a:pt x="141" y="560"/>
                  </a:cubicBezTo>
                  <a:cubicBezTo>
                    <a:pt x="140" y="560"/>
                    <a:pt x="139" y="561"/>
                    <a:pt x="139" y="562"/>
                  </a:cubicBezTo>
                  <a:close/>
                  <a:moveTo>
                    <a:pt x="139" y="581"/>
                  </a:moveTo>
                  <a:cubicBezTo>
                    <a:pt x="139" y="582"/>
                    <a:pt x="140" y="583"/>
                    <a:pt x="141" y="583"/>
                  </a:cubicBezTo>
                  <a:cubicBezTo>
                    <a:pt x="142" y="583"/>
                    <a:pt x="143" y="582"/>
                    <a:pt x="143" y="581"/>
                  </a:cubicBezTo>
                  <a:cubicBezTo>
                    <a:pt x="143" y="580"/>
                    <a:pt x="142" y="579"/>
                    <a:pt x="141" y="579"/>
                  </a:cubicBezTo>
                  <a:cubicBezTo>
                    <a:pt x="140" y="579"/>
                    <a:pt x="139" y="580"/>
                    <a:pt x="139" y="581"/>
                  </a:cubicBezTo>
                  <a:close/>
                  <a:moveTo>
                    <a:pt x="140" y="600"/>
                  </a:moveTo>
                  <a:cubicBezTo>
                    <a:pt x="140" y="601"/>
                    <a:pt x="140" y="601"/>
                    <a:pt x="141" y="601"/>
                  </a:cubicBezTo>
                  <a:cubicBezTo>
                    <a:pt x="142" y="601"/>
                    <a:pt x="142" y="601"/>
                    <a:pt x="142" y="600"/>
                  </a:cubicBezTo>
                  <a:cubicBezTo>
                    <a:pt x="142" y="599"/>
                    <a:pt x="142" y="599"/>
                    <a:pt x="141" y="599"/>
                  </a:cubicBezTo>
                  <a:cubicBezTo>
                    <a:pt x="140" y="599"/>
                    <a:pt x="140" y="599"/>
                    <a:pt x="140" y="600"/>
                  </a:cubicBezTo>
                  <a:close/>
                  <a:moveTo>
                    <a:pt x="140" y="619"/>
                  </a:moveTo>
                  <a:cubicBezTo>
                    <a:pt x="140" y="620"/>
                    <a:pt x="140" y="620"/>
                    <a:pt x="141" y="620"/>
                  </a:cubicBezTo>
                  <a:cubicBezTo>
                    <a:pt x="142" y="620"/>
                    <a:pt x="142" y="620"/>
                    <a:pt x="142" y="619"/>
                  </a:cubicBezTo>
                  <a:cubicBezTo>
                    <a:pt x="142" y="618"/>
                    <a:pt x="142" y="618"/>
                    <a:pt x="141" y="618"/>
                  </a:cubicBezTo>
                  <a:cubicBezTo>
                    <a:pt x="140" y="618"/>
                    <a:pt x="140" y="618"/>
                    <a:pt x="140" y="619"/>
                  </a:cubicBezTo>
                  <a:close/>
                  <a:moveTo>
                    <a:pt x="140" y="638"/>
                  </a:moveTo>
                  <a:cubicBezTo>
                    <a:pt x="140" y="638"/>
                    <a:pt x="141" y="639"/>
                    <a:pt x="141" y="639"/>
                  </a:cubicBezTo>
                  <a:cubicBezTo>
                    <a:pt x="141" y="639"/>
                    <a:pt x="142" y="638"/>
                    <a:pt x="142" y="638"/>
                  </a:cubicBezTo>
                  <a:cubicBezTo>
                    <a:pt x="142" y="638"/>
                    <a:pt x="141" y="637"/>
                    <a:pt x="141" y="637"/>
                  </a:cubicBezTo>
                  <a:cubicBezTo>
                    <a:pt x="141" y="637"/>
                    <a:pt x="140" y="638"/>
                    <a:pt x="140" y="638"/>
                  </a:cubicBezTo>
                  <a:close/>
                  <a:moveTo>
                    <a:pt x="120" y="10"/>
                  </a:moveTo>
                  <a:cubicBezTo>
                    <a:pt x="115" y="11"/>
                    <a:pt x="112" y="15"/>
                    <a:pt x="112" y="20"/>
                  </a:cubicBezTo>
                  <a:cubicBezTo>
                    <a:pt x="112" y="24"/>
                    <a:pt x="115" y="28"/>
                    <a:pt x="120" y="29"/>
                  </a:cubicBezTo>
                  <a:cubicBezTo>
                    <a:pt x="116" y="30"/>
                    <a:pt x="112" y="34"/>
                    <a:pt x="112" y="39"/>
                  </a:cubicBezTo>
                  <a:cubicBezTo>
                    <a:pt x="112" y="43"/>
                    <a:pt x="116" y="47"/>
                    <a:pt x="121" y="48"/>
                  </a:cubicBezTo>
                  <a:cubicBezTo>
                    <a:pt x="116" y="49"/>
                    <a:pt x="112" y="53"/>
                    <a:pt x="112" y="58"/>
                  </a:cubicBezTo>
                  <a:cubicBezTo>
                    <a:pt x="112" y="63"/>
                    <a:pt x="116" y="67"/>
                    <a:pt x="121" y="67"/>
                  </a:cubicBezTo>
                  <a:cubicBezTo>
                    <a:pt x="116" y="67"/>
                    <a:pt x="112" y="72"/>
                    <a:pt x="112" y="77"/>
                  </a:cubicBezTo>
                  <a:cubicBezTo>
                    <a:pt x="112" y="82"/>
                    <a:pt x="117" y="86"/>
                    <a:pt x="122" y="86"/>
                  </a:cubicBezTo>
                  <a:cubicBezTo>
                    <a:pt x="127" y="86"/>
                    <a:pt x="132" y="82"/>
                    <a:pt x="132" y="77"/>
                  </a:cubicBezTo>
                  <a:cubicBezTo>
                    <a:pt x="132" y="72"/>
                    <a:pt x="128" y="67"/>
                    <a:pt x="123" y="67"/>
                  </a:cubicBezTo>
                  <a:cubicBezTo>
                    <a:pt x="128" y="67"/>
                    <a:pt x="132" y="63"/>
                    <a:pt x="132" y="58"/>
                  </a:cubicBezTo>
                  <a:cubicBezTo>
                    <a:pt x="132" y="53"/>
                    <a:pt x="128" y="49"/>
                    <a:pt x="123" y="48"/>
                  </a:cubicBezTo>
                  <a:cubicBezTo>
                    <a:pt x="128" y="47"/>
                    <a:pt x="132" y="43"/>
                    <a:pt x="132" y="39"/>
                  </a:cubicBezTo>
                  <a:cubicBezTo>
                    <a:pt x="132" y="34"/>
                    <a:pt x="128" y="30"/>
                    <a:pt x="124" y="29"/>
                  </a:cubicBezTo>
                  <a:cubicBezTo>
                    <a:pt x="129" y="28"/>
                    <a:pt x="132" y="24"/>
                    <a:pt x="132" y="20"/>
                  </a:cubicBezTo>
                  <a:cubicBezTo>
                    <a:pt x="132" y="15"/>
                    <a:pt x="129" y="11"/>
                    <a:pt x="124" y="10"/>
                  </a:cubicBezTo>
                  <a:cubicBezTo>
                    <a:pt x="129" y="9"/>
                    <a:pt x="132" y="5"/>
                    <a:pt x="132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2" y="5"/>
                    <a:pt x="115" y="9"/>
                    <a:pt x="120" y="10"/>
                  </a:cubicBezTo>
                  <a:close/>
                  <a:moveTo>
                    <a:pt x="113" y="96"/>
                  </a:moveTo>
                  <a:cubicBezTo>
                    <a:pt x="113" y="101"/>
                    <a:pt x="117" y="105"/>
                    <a:pt x="122" y="105"/>
                  </a:cubicBezTo>
                  <a:cubicBezTo>
                    <a:pt x="127" y="105"/>
                    <a:pt x="131" y="101"/>
                    <a:pt x="131" y="96"/>
                  </a:cubicBezTo>
                  <a:cubicBezTo>
                    <a:pt x="131" y="90"/>
                    <a:pt x="127" y="86"/>
                    <a:pt x="122" y="86"/>
                  </a:cubicBezTo>
                  <a:cubicBezTo>
                    <a:pt x="117" y="86"/>
                    <a:pt x="113" y="90"/>
                    <a:pt x="113" y="96"/>
                  </a:cubicBezTo>
                  <a:close/>
                  <a:moveTo>
                    <a:pt x="113" y="115"/>
                  </a:moveTo>
                  <a:cubicBezTo>
                    <a:pt x="113" y="120"/>
                    <a:pt x="117" y="124"/>
                    <a:pt x="122" y="124"/>
                  </a:cubicBezTo>
                  <a:cubicBezTo>
                    <a:pt x="127" y="124"/>
                    <a:pt x="131" y="120"/>
                    <a:pt x="131" y="115"/>
                  </a:cubicBezTo>
                  <a:cubicBezTo>
                    <a:pt x="131" y="110"/>
                    <a:pt x="127" y="105"/>
                    <a:pt x="122" y="105"/>
                  </a:cubicBezTo>
                  <a:cubicBezTo>
                    <a:pt x="117" y="105"/>
                    <a:pt x="113" y="110"/>
                    <a:pt x="113" y="115"/>
                  </a:cubicBezTo>
                  <a:close/>
                  <a:moveTo>
                    <a:pt x="113" y="134"/>
                  </a:moveTo>
                  <a:cubicBezTo>
                    <a:pt x="113" y="139"/>
                    <a:pt x="117" y="143"/>
                    <a:pt x="122" y="143"/>
                  </a:cubicBezTo>
                  <a:cubicBezTo>
                    <a:pt x="127" y="143"/>
                    <a:pt x="131" y="139"/>
                    <a:pt x="131" y="134"/>
                  </a:cubicBezTo>
                  <a:cubicBezTo>
                    <a:pt x="131" y="129"/>
                    <a:pt x="127" y="125"/>
                    <a:pt x="122" y="125"/>
                  </a:cubicBezTo>
                  <a:cubicBezTo>
                    <a:pt x="117" y="125"/>
                    <a:pt x="113" y="129"/>
                    <a:pt x="113" y="134"/>
                  </a:cubicBezTo>
                  <a:close/>
                  <a:moveTo>
                    <a:pt x="113" y="153"/>
                  </a:moveTo>
                  <a:cubicBezTo>
                    <a:pt x="113" y="158"/>
                    <a:pt x="117" y="162"/>
                    <a:pt x="122" y="162"/>
                  </a:cubicBezTo>
                  <a:cubicBezTo>
                    <a:pt x="127" y="162"/>
                    <a:pt x="131" y="158"/>
                    <a:pt x="131" y="153"/>
                  </a:cubicBezTo>
                  <a:cubicBezTo>
                    <a:pt x="131" y="148"/>
                    <a:pt x="127" y="144"/>
                    <a:pt x="122" y="144"/>
                  </a:cubicBezTo>
                  <a:cubicBezTo>
                    <a:pt x="117" y="144"/>
                    <a:pt x="113" y="148"/>
                    <a:pt x="113" y="153"/>
                  </a:cubicBezTo>
                  <a:close/>
                  <a:moveTo>
                    <a:pt x="113" y="172"/>
                  </a:moveTo>
                  <a:cubicBezTo>
                    <a:pt x="113" y="177"/>
                    <a:pt x="117" y="181"/>
                    <a:pt x="122" y="181"/>
                  </a:cubicBezTo>
                  <a:cubicBezTo>
                    <a:pt x="127" y="181"/>
                    <a:pt x="131" y="177"/>
                    <a:pt x="131" y="172"/>
                  </a:cubicBezTo>
                  <a:cubicBezTo>
                    <a:pt x="131" y="167"/>
                    <a:pt x="127" y="163"/>
                    <a:pt x="122" y="163"/>
                  </a:cubicBezTo>
                  <a:cubicBezTo>
                    <a:pt x="117" y="163"/>
                    <a:pt x="113" y="167"/>
                    <a:pt x="113" y="172"/>
                  </a:cubicBezTo>
                  <a:close/>
                  <a:moveTo>
                    <a:pt x="113" y="191"/>
                  </a:moveTo>
                  <a:cubicBezTo>
                    <a:pt x="113" y="196"/>
                    <a:pt x="117" y="199"/>
                    <a:pt x="122" y="199"/>
                  </a:cubicBezTo>
                  <a:cubicBezTo>
                    <a:pt x="127" y="199"/>
                    <a:pt x="131" y="196"/>
                    <a:pt x="131" y="191"/>
                  </a:cubicBezTo>
                  <a:cubicBezTo>
                    <a:pt x="131" y="186"/>
                    <a:pt x="127" y="182"/>
                    <a:pt x="122" y="182"/>
                  </a:cubicBezTo>
                  <a:cubicBezTo>
                    <a:pt x="117" y="182"/>
                    <a:pt x="113" y="186"/>
                    <a:pt x="113" y="191"/>
                  </a:cubicBezTo>
                  <a:close/>
                  <a:moveTo>
                    <a:pt x="114" y="210"/>
                  </a:moveTo>
                  <a:cubicBezTo>
                    <a:pt x="114" y="214"/>
                    <a:pt x="117" y="218"/>
                    <a:pt x="122" y="218"/>
                  </a:cubicBezTo>
                  <a:cubicBezTo>
                    <a:pt x="127" y="218"/>
                    <a:pt x="130" y="214"/>
                    <a:pt x="130" y="210"/>
                  </a:cubicBezTo>
                  <a:cubicBezTo>
                    <a:pt x="130" y="205"/>
                    <a:pt x="127" y="201"/>
                    <a:pt x="122" y="201"/>
                  </a:cubicBezTo>
                  <a:cubicBezTo>
                    <a:pt x="117" y="201"/>
                    <a:pt x="114" y="205"/>
                    <a:pt x="114" y="210"/>
                  </a:cubicBezTo>
                  <a:close/>
                  <a:moveTo>
                    <a:pt x="114" y="229"/>
                  </a:moveTo>
                  <a:cubicBezTo>
                    <a:pt x="114" y="233"/>
                    <a:pt x="117" y="237"/>
                    <a:pt x="122" y="237"/>
                  </a:cubicBezTo>
                  <a:cubicBezTo>
                    <a:pt x="127" y="237"/>
                    <a:pt x="130" y="233"/>
                    <a:pt x="130" y="229"/>
                  </a:cubicBezTo>
                  <a:cubicBezTo>
                    <a:pt x="130" y="224"/>
                    <a:pt x="127" y="221"/>
                    <a:pt x="122" y="221"/>
                  </a:cubicBezTo>
                  <a:cubicBezTo>
                    <a:pt x="117" y="221"/>
                    <a:pt x="114" y="224"/>
                    <a:pt x="114" y="229"/>
                  </a:cubicBezTo>
                  <a:close/>
                  <a:moveTo>
                    <a:pt x="114" y="248"/>
                  </a:moveTo>
                  <a:cubicBezTo>
                    <a:pt x="114" y="252"/>
                    <a:pt x="118" y="256"/>
                    <a:pt x="122" y="256"/>
                  </a:cubicBezTo>
                  <a:cubicBezTo>
                    <a:pt x="126" y="256"/>
                    <a:pt x="130" y="252"/>
                    <a:pt x="130" y="248"/>
                  </a:cubicBezTo>
                  <a:cubicBezTo>
                    <a:pt x="130" y="244"/>
                    <a:pt x="126" y="240"/>
                    <a:pt x="122" y="240"/>
                  </a:cubicBezTo>
                  <a:cubicBezTo>
                    <a:pt x="118" y="240"/>
                    <a:pt x="114" y="244"/>
                    <a:pt x="114" y="248"/>
                  </a:cubicBezTo>
                  <a:close/>
                  <a:moveTo>
                    <a:pt x="114" y="267"/>
                  </a:moveTo>
                  <a:cubicBezTo>
                    <a:pt x="114" y="271"/>
                    <a:pt x="118" y="275"/>
                    <a:pt x="122" y="275"/>
                  </a:cubicBezTo>
                  <a:cubicBezTo>
                    <a:pt x="126" y="275"/>
                    <a:pt x="130" y="271"/>
                    <a:pt x="130" y="267"/>
                  </a:cubicBezTo>
                  <a:cubicBezTo>
                    <a:pt x="130" y="263"/>
                    <a:pt x="126" y="259"/>
                    <a:pt x="122" y="259"/>
                  </a:cubicBezTo>
                  <a:cubicBezTo>
                    <a:pt x="118" y="259"/>
                    <a:pt x="114" y="263"/>
                    <a:pt x="114" y="267"/>
                  </a:cubicBezTo>
                  <a:close/>
                  <a:moveTo>
                    <a:pt x="115" y="286"/>
                  </a:moveTo>
                  <a:cubicBezTo>
                    <a:pt x="115" y="290"/>
                    <a:pt x="118" y="293"/>
                    <a:pt x="122" y="293"/>
                  </a:cubicBezTo>
                  <a:cubicBezTo>
                    <a:pt x="126" y="293"/>
                    <a:pt x="129" y="290"/>
                    <a:pt x="129" y="286"/>
                  </a:cubicBezTo>
                  <a:cubicBezTo>
                    <a:pt x="129" y="282"/>
                    <a:pt x="126" y="279"/>
                    <a:pt x="122" y="279"/>
                  </a:cubicBezTo>
                  <a:cubicBezTo>
                    <a:pt x="118" y="279"/>
                    <a:pt x="115" y="282"/>
                    <a:pt x="115" y="286"/>
                  </a:cubicBezTo>
                  <a:close/>
                  <a:moveTo>
                    <a:pt x="115" y="305"/>
                  </a:moveTo>
                  <a:cubicBezTo>
                    <a:pt x="115" y="309"/>
                    <a:pt x="118" y="312"/>
                    <a:pt x="122" y="312"/>
                  </a:cubicBezTo>
                  <a:cubicBezTo>
                    <a:pt x="126" y="312"/>
                    <a:pt x="129" y="309"/>
                    <a:pt x="129" y="305"/>
                  </a:cubicBezTo>
                  <a:cubicBezTo>
                    <a:pt x="129" y="301"/>
                    <a:pt x="126" y="298"/>
                    <a:pt x="122" y="298"/>
                  </a:cubicBezTo>
                  <a:cubicBezTo>
                    <a:pt x="118" y="298"/>
                    <a:pt x="115" y="301"/>
                    <a:pt x="115" y="305"/>
                  </a:cubicBezTo>
                  <a:close/>
                  <a:moveTo>
                    <a:pt x="115" y="324"/>
                  </a:moveTo>
                  <a:cubicBezTo>
                    <a:pt x="115" y="328"/>
                    <a:pt x="118" y="331"/>
                    <a:pt x="122" y="331"/>
                  </a:cubicBezTo>
                  <a:cubicBezTo>
                    <a:pt x="126" y="331"/>
                    <a:pt x="129" y="328"/>
                    <a:pt x="129" y="324"/>
                  </a:cubicBezTo>
                  <a:cubicBezTo>
                    <a:pt x="129" y="320"/>
                    <a:pt x="126" y="317"/>
                    <a:pt x="122" y="317"/>
                  </a:cubicBezTo>
                  <a:cubicBezTo>
                    <a:pt x="118" y="317"/>
                    <a:pt x="115" y="320"/>
                    <a:pt x="115" y="324"/>
                  </a:cubicBezTo>
                  <a:close/>
                  <a:moveTo>
                    <a:pt x="116" y="343"/>
                  </a:moveTo>
                  <a:cubicBezTo>
                    <a:pt x="116" y="347"/>
                    <a:pt x="119" y="349"/>
                    <a:pt x="122" y="349"/>
                  </a:cubicBezTo>
                  <a:cubicBezTo>
                    <a:pt x="125" y="349"/>
                    <a:pt x="128" y="347"/>
                    <a:pt x="128" y="343"/>
                  </a:cubicBezTo>
                  <a:cubicBezTo>
                    <a:pt x="128" y="340"/>
                    <a:pt x="125" y="337"/>
                    <a:pt x="122" y="337"/>
                  </a:cubicBezTo>
                  <a:cubicBezTo>
                    <a:pt x="119" y="337"/>
                    <a:pt x="116" y="340"/>
                    <a:pt x="116" y="343"/>
                  </a:cubicBezTo>
                  <a:close/>
                  <a:moveTo>
                    <a:pt x="116" y="362"/>
                  </a:moveTo>
                  <a:cubicBezTo>
                    <a:pt x="116" y="365"/>
                    <a:pt x="119" y="368"/>
                    <a:pt x="122" y="368"/>
                  </a:cubicBezTo>
                  <a:cubicBezTo>
                    <a:pt x="125" y="368"/>
                    <a:pt x="128" y="365"/>
                    <a:pt x="128" y="362"/>
                  </a:cubicBezTo>
                  <a:cubicBezTo>
                    <a:pt x="128" y="359"/>
                    <a:pt x="125" y="356"/>
                    <a:pt x="122" y="356"/>
                  </a:cubicBezTo>
                  <a:cubicBezTo>
                    <a:pt x="119" y="356"/>
                    <a:pt x="116" y="359"/>
                    <a:pt x="116" y="362"/>
                  </a:cubicBezTo>
                  <a:close/>
                  <a:moveTo>
                    <a:pt x="116" y="381"/>
                  </a:moveTo>
                  <a:cubicBezTo>
                    <a:pt x="116" y="384"/>
                    <a:pt x="119" y="387"/>
                    <a:pt x="122" y="387"/>
                  </a:cubicBezTo>
                  <a:cubicBezTo>
                    <a:pt x="125" y="387"/>
                    <a:pt x="128" y="384"/>
                    <a:pt x="128" y="381"/>
                  </a:cubicBezTo>
                  <a:cubicBezTo>
                    <a:pt x="128" y="378"/>
                    <a:pt x="125" y="376"/>
                    <a:pt x="122" y="376"/>
                  </a:cubicBezTo>
                  <a:cubicBezTo>
                    <a:pt x="119" y="376"/>
                    <a:pt x="116" y="378"/>
                    <a:pt x="116" y="381"/>
                  </a:cubicBezTo>
                  <a:close/>
                  <a:moveTo>
                    <a:pt x="127" y="400"/>
                  </a:moveTo>
                  <a:cubicBezTo>
                    <a:pt x="127" y="397"/>
                    <a:pt x="125" y="395"/>
                    <a:pt x="122" y="395"/>
                  </a:cubicBezTo>
                  <a:cubicBezTo>
                    <a:pt x="119" y="395"/>
                    <a:pt x="117" y="397"/>
                    <a:pt x="117" y="400"/>
                  </a:cubicBezTo>
                  <a:cubicBezTo>
                    <a:pt x="117" y="403"/>
                    <a:pt x="119" y="405"/>
                    <a:pt x="122" y="405"/>
                  </a:cubicBezTo>
                  <a:cubicBezTo>
                    <a:pt x="125" y="405"/>
                    <a:pt x="127" y="403"/>
                    <a:pt x="127" y="400"/>
                  </a:cubicBezTo>
                  <a:close/>
                  <a:moveTo>
                    <a:pt x="117" y="419"/>
                  </a:moveTo>
                  <a:cubicBezTo>
                    <a:pt x="117" y="422"/>
                    <a:pt x="119" y="424"/>
                    <a:pt x="122" y="424"/>
                  </a:cubicBezTo>
                  <a:cubicBezTo>
                    <a:pt x="125" y="424"/>
                    <a:pt x="127" y="422"/>
                    <a:pt x="127" y="419"/>
                  </a:cubicBezTo>
                  <a:cubicBezTo>
                    <a:pt x="127" y="417"/>
                    <a:pt x="125" y="414"/>
                    <a:pt x="122" y="414"/>
                  </a:cubicBezTo>
                  <a:cubicBezTo>
                    <a:pt x="119" y="414"/>
                    <a:pt x="117" y="417"/>
                    <a:pt x="117" y="419"/>
                  </a:cubicBezTo>
                  <a:close/>
                  <a:moveTo>
                    <a:pt x="118" y="438"/>
                  </a:moveTo>
                  <a:cubicBezTo>
                    <a:pt x="118" y="441"/>
                    <a:pt x="120" y="443"/>
                    <a:pt x="122" y="443"/>
                  </a:cubicBezTo>
                  <a:cubicBezTo>
                    <a:pt x="124" y="443"/>
                    <a:pt x="126" y="441"/>
                    <a:pt x="126" y="438"/>
                  </a:cubicBezTo>
                  <a:cubicBezTo>
                    <a:pt x="126" y="436"/>
                    <a:pt x="124" y="434"/>
                    <a:pt x="122" y="434"/>
                  </a:cubicBezTo>
                  <a:cubicBezTo>
                    <a:pt x="120" y="434"/>
                    <a:pt x="118" y="436"/>
                    <a:pt x="118" y="438"/>
                  </a:cubicBezTo>
                  <a:close/>
                  <a:moveTo>
                    <a:pt x="118" y="457"/>
                  </a:moveTo>
                  <a:cubicBezTo>
                    <a:pt x="118" y="459"/>
                    <a:pt x="120" y="461"/>
                    <a:pt x="122" y="461"/>
                  </a:cubicBezTo>
                  <a:cubicBezTo>
                    <a:pt x="124" y="461"/>
                    <a:pt x="126" y="459"/>
                    <a:pt x="126" y="457"/>
                  </a:cubicBezTo>
                  <a:cubicBezTo>
                    <a:pt x="126" y="455"/>
                    <a:pt x="124" y="453"/>
                    <a:pt x="122" y="453"/>
                  </a:cubicBezTo>
                  <a:cubicBezTo>
                    <a:pt x="120" y="453"/>
                    <a:pt x="118" y="455"/>
                    <a:pt x="118" y="457"/>
                  </a:cubicBezTo>
                  <a:close/>
                  <a:moveTo>
                    <a:pt x="118" y="476"/>
                  </a:moveTo>
                  <a:cubicBezTo>
                    <a:pt x="118" y="478"/>
                    <a:pt x="120" y="480"/>
                    <a:pt x="122" y="480"/>
                  </a:cubicBezTo>
                  <a:cubicBezTo>
                    <a:pt x="124" y="480"/>
                    <a:pt x="126" y="478"/>
                    <a:pt x="126" y="476"/>
                  </a:cubicBezTo>
                  <a:cubicBezTo>
                    <a:pt x="126" y="474"/>
                    <a:pt x="124" y="473"/>
                    <a:pt x="122" y="473"/>
                  </a:cubicBezTo>
                  <a:cubicBezTo>
                    <a:pt x="120" y="473"/>
                    <a:pt x="118" y="474"/>
                    <a:pt x="118" y="476"/>
                  </a:cubicBezTo>
                  <a:close/>
                  <a:moveTo>
                    <a:pt x="119" y="495"/>
                  </a:moveTo>
                  <a:cubicBezTo>
                    <a:pt x="119" y="497"/>
                    <a:pt x="120" y="499"/>
                    <a:pt x="122" y="499"/>
                  </a:cubicBezTo>
                  <a:cubicBezTo>
                    <a:pt x="124" y="499"/>
                    <a:pt x="125" y="497"/>
                    <a:pt x="125" y="495"/>
                  </a:cubicBezTo>
                  <a:cubicBezTo>
                    <a:pt x="125" y="494"/>
                    <a:pt x="124" y="492"/>
                    <a:pt x="122" y="492"/>
                  </a:cubicBezTo>
                  <a:cubicBezTo>
                    <a:pt x="120" y="492"/>
                    <a:pt x="119" y="494"/>
                    <a:pt x="119" y="495"/>
                  </a:cubicBezTo>
                  <a:close/>
                  <a:moveTo>
                    <a:pt x="119" y="514"/>
                  </a:moveTo>
                  <a:cubicBezTo>
                    <a:pt x="119" y="516"/>
                    <a:pt x="120" y="517"/>
                    <a:pt x="122" y="517"/>
                  </a:cubicBezTo>
                  <a:cubicBezTo>
                    <a:pt x="124" y="517"/>
                    <a:pt x="125" y="516"/>
                    <a:pt x="125" y="514"/>
                  </a:cubicBezTo>
                  <a:cubicBezTo>
                    <a:pt x="125" y="513"/>
                    <a:pt x="124" y="511"/>
                    <a:pt x="122" y="511"/>
                  </a:cubicBezTo>
                  <a:cubicBezTo>
                    <a:pt x="120" y="511"/>
                    <a:pt x="119" y="513"/>
                    <a:pt x="119" y="514"/>
                  </a:cubicBezTo>
                  <a:close/>
                  <a:moveTo>
                    <a:pt x="119" y="533"/>
                  </a:moveTo>
                  <a:cubicBezTo>
                    <a:pt x="119" y="535"/>
                    <a:pt x="121" y="536"/>
                    <a:pt x="122" y="536"/>
                  </a:cubicBezTo>
                  <a:cubicBezTo>
                    <a:pt x="123" y="536"/>
                    <a:pt x="125" y="535"/>
                    <a:pt x="125" y="533"/>
                  </a:cubicBezTo>
                  <a:cubicBezTo>
                    <a:pt x="125" y="532"/>
                    <a:pt x="123" y="531"/>
                    <a:pt x="122" y="531"/>
                  </a:cubicBezTo>
                  <a:cubicBezTo>
                    <a:pt x="121" y="531"/>
                    <a:pt x="119" y="532"/>
                    <a:pt x="119" y="533"/>
                  </a:cubicBezTo>
                  <a:close/>
                  <a:moveTo>
                    <a:pt x="120" y="552"/>
                  </a:moveTo>
                  <a:cubicBezTo>
                    <a:pt x="120" y="554"/>
                    <a:pt x="121" y="555"/>
                    <a:pt x="122" y="555"/>
                  </a:cubicBezTo>
                  <a:cubicBezTo>
                    <a:pt x="123" y="555"/>
                    <a:pt x="124" y="554"/>
                    <a:pt x="124" y="552"/>
                  </a:cubicBezTo>
                  <a:cubicBezTo>
                    <a:pt x="124" y="551"/>
                    <a:pt x="123" y="550"/>
                    <a:pt x="122" y="550"/>
                  </a:cubicBezTo>
                  <a:cubicBezTo>
                    <a:pt x="121" y="550"/>
                    <a:pt x="120" y="551"/>
                    <a:pt x="120" y="552"/>
                  </a:cubicBezTo>
                  <a:close/>
                  <a:moveTo>
                    <a:pt x="120" y="571"/>
                  </a:moveTo>
                  <a:cubicBezTo>
                    <a:pt x="120" y="573"/>
                    <a:pt x="121" y="573"/>
                    <a:pt x="122" y="573"/>
                  </a:cubicBezTo>
                  <a:cubicBezTo>
                    <a:pt x="123" y="573"/>
                    <a:pt x="124" y="573"/>
                    <a:pt x="124" y="571"/>
                  </a:cubicBezTo>
                  <a:cubicBezTo>
                    <a:pt x="124" y="570"/>
                    <a:pt x="123" y="570"/>
                    <a:pt x="122" y="570"/>
                  </a:cubicBezTo>
                  <a:cubicBezTo>
                    <a:pt x="121" y="570"/>
                    <a:pt x="120" y="570"/>
                    <a:pt x="120" y="571"/>
                  </a:cubicBezTo>
                  <a:close/>
                  <a:moveTo>
                    <a:pt x="120" y="591"/>
                  </a:moveTo>
                  <a:cubicBezTo>
                    <a:pt x="120" y="591"/>
                    <a:pt x="121" y="592"/>
                    <a:pt x="122" y="592"/>
                  </a:cubicBezTo>
                  <a:cubicBezTo>
                    <a:pt x="123" y="592"/>
                    <a:pt x="124" y="591"/>
                    <a:pt x="124" y="591"/>
                  </a:cubicBezTo>
                  <a:cubicBezTo>
                    <a:pt x="124" y="590"/>
                    <a:pt x="123" y="589"/>
                    <a:pt x="122" y="589"/>
                  </a:cubicBezTo>
                  <a:cubicBezTo>
                    <a:pt x="121" y="589"/>
                    <a:pt x="120" y="590"/>
                    <a:pt x="120" y="591"/>
                  </a:cubicBezTo>
                  <a:close/>
                  <a:moveTo>
                    <a:pt x="121" y="610"/>
                  </a:moveTo>
                  <a:cubicBezTo>
                    <a:pt x="121" y="610"/>
                    <a:pt x="121" y="611"/>
                    <a:pt x="122" y="611"/>
                  </a:cubicBezTo>
                  <a:cubicBezTo>
                    <a:pt x="123" y="611"/>
                    <a:pt x="123" y="610"/>
                    <a:pt x="123" y="610"/>
                  </a:cubicBezTo>
                  <a:cubicBezTo>
                    <a:pt x="123" y="609"/>
                    <a:pt x="123" y="608"/>
                    <a:pt x="122" y="608"/>
                  </a:cubicBezTo>
                  <a:cubicBezTo>
                    <a:pt x="121" y="608"/>
                    <a:pt x="121" y="609"/>
                    <a:pt x="121" y="610"/>
                  </a:cubicBezTo>
                  <a:close/>
                  <a:moveTo>
                    <a:pt x="121" y="629"/>
                  </a:moveTo>
                  <a:cubicBezTo>
                    <a:pt x="121" y="629"/>
                    <a:pt x="121" y="630"/>
                    <a:pt x="122" y="630"/>
                  </a:cubicBezTo>
                  <a:cubicBezTo>
                    <a:pt x="123" y="630"/>
                    <a:pt x="123" y="629"/>
                    <a:pt x="123" y="629"/>
                  </a:cubicBezTo>
                  <a:cubicBezTo>
                    <a:pt x="123" y="628"/>
                    <a:pt x="123" y="628"/>
                    <a:pt x="122" y="628"/>
                  </a:cubicBezTo>
                  <a:cubicBezTo>
                    <a:pt x="121" y="628"/>
                    <a:pt x="121" y="628"/>
                    <a:pt x="121" y="629"/>
                  </a:cubicBezTo>
                  <a:close/>
                  <a:moveTo>
                    <a:pt x="121" y="648"/>
                  </a:moveTo>
                  <a:cubicBezTo>
                    <a:pt x="121" y="648"/>
                    <a:pt x="122" y="648"/>
                    <a:pt x="122" y="648"/>
                  </a:cubicBezTo>
                  <a:cubicBezTo>
                    <a:pt x="122" y="648"/>
                    <a:pt x="123" y="648"/>
                    <a:pt x="123" y="648"/>
                  </a:cubicBezTo>
                  <a:cubicBezTo>
                    <a:pt x="123" y="647"/>
                    <a:pt x="122" y="647"/>
                    <a:pt x="122" y="647"/>
                  </a:cubicBezTo>
                  <a:cubicBezTo>
                    <a:pt x="122" y="647"/>
                    <a:pt x="121" y="647"/>
                    <a:pt x="121" y="648"/>
                  </a:cubicBezTo>
                  <a:close/>
                  <a:moveTo>
                    <a:pt x="93" y="10"/>
                  </a:moveTo>
                  <a:cubicBezTo>
                    <a:pt x="93" y="15"/>
                    <a:pt x="96" y="19"/>
                    <a:pt x="101" y="20"/>
                  </a:cubicBezTo>
                  <a:cubicBezTo>
                    <a:pt x="96" y="21"/>
                    <a:pt x="93" y="24"/>
                    <a:pt x="93" y="29"/>
                  </a:cubicBezTo>
                  <a:cubicBezTo>
                    <a:pt x="93" y="34"/>
                    <a:pt x="97" y="38"/>
                    <a:pt x="101" y="39"/>
                  </a:cubicBezTo>
                  <a:cubicBezTo>
                    <a:pt x="97" y="39"/>
                    <a:pt x="93" y="43"/>
                    <a:pt x="93" y="48"/>
                  </a:cubicBezTo>
                  <a:cubicBezTo>
                    <a:pt x="93" y="53"/>
                    <a:pt x="97" y="57"/>
                    <a:pt x="102" y="58"/>
                  </a:cubicBezTo>
                  <a:cubicBezTo>
                    <a:pt x="97" y="58"/>
                    <a:pt x="93" y="62"/>
                    <a:pt x="93" y="67"/>
                  </a:cubicBezTo>
                  <a:cubicBezTo>
                    <a:pt x="93" y="72"/>
                    <a:pt x="97" y="76"/>
                    <a:pt x="102" y="77"/>
                  </a:cubicBezTo>
                  <a:cubicBezTo>
                    <a:pt x="97" y="77"/>
                    <a:pt x="93" y="81"/>
                    <a:pt x="93" y="86"/>
                  </a:cubicBezTo>
                  <a:cubicBezTo>
                    <a:pt x="93" y="91"/>
                    <a:pt x="98" y="96"/>
                    <a:pt x="103" y="96"/>
                  </a:cubicBezTo>
                  <a:cubicBezTo>
                    <a:pt x="108" y="96"/>
                    <a:pt x="113" y="91"/>
                    <a:pt x="113" y="86"/>
                  </a:cubicBezTo>
                  <a:cubicBezTo>
                    <a:pt x="113" y="81"/>
                    <a:pt x="109" y="77"/>
                    <a:pt x="104" y="77"/>
                  </a:cubicBezTo>
                  <a:cubicBezTo>
                    <a:pt x="109" y="76"/>
                    <a:pt x="113" y="72"/>
                    <a:pt x="113" y="67"/>
                  </a:cubicBezTo>
                  <a:cubicBezTo>
                    <a:pt x="113" y="62"/>
                    <a:pt x="109" y="58"/>
                    <a:pt x="104" y="58"/>
                  </a:cubicBezTo>
                  <a:cubicBezTo>
                    <a:pt x="109" y="57"/>
                    <a:pt x="113" y="53"/>
                    <a:pt x="113" y="48"/>
                  </a:cubicBezTo>
                  <a:cubicBezTo>
                    <a:pt x="113" y="43"/>
                    <a:pt x="109" y="39"/>
                    <a:pt x="105" y="39"/>
                  </a:cubicBezTo>
                  <a:cubicBezTo>
                    <a:pt x="109" y="38"/>
                    <a:pt x="113" y="34"/>
                    <a:pt x="113" y="29"/>
                  </a:cubicBezTo>
                  <a:cubicBezTo>
                    <a:pt x="113" y="24"/>
                    <a:pt x="109" y="21"/>
                    <a:pt x="105" y="20"/>
                  </a:cubicBezTo>
                  <a:cubicBezTo>
                    <a:pt x="109" y="19"/>
                    <a:pt x="113" y="15"/>
                    <a:pt x="113" y="10"/>
                  </a:cubicBezTo>
                  <a:cubicBezTo>
                    <a:pt x="113" y="5"/>
                    <a:pt x="110" y="2"/>
                    <a:pt x="105" y="1"/>
                  </a:cubicBezTo>
                  <a:cubicBezTo>
                    <a:pt x="105" y="0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1" y="0"/>
                    <a:pt x="101" y="1"/>
                  </a:cubicBezTo>
                  <a:cubicBezTo>
                    <a:pt x="96" y="2"/>
                    <a:pt x="93" y="5"/>
                    <a:pt x="93" y="10"/>
                  </a:cubicBezTo>
                  <a:close/>
                  <a:moveTo>
                    <a:pt x="94" y="105"/>
                  </a:moveTo>
                  <a:cubicBezTo>
                    <a:pt x="94" y="110"/>
                    <a:pt x="98" y="115"/>
                    <a:pt x="103" y="115"/>
                  </a:cubicBezTo>
                  <a:cubicBezTo>
                    <a:pt x="108" y="115"/>
                    <a:pt x="112" y="110"/>
                    <a:pt x="112" y="105"/>
                  </a:cubicBezTo>
                  <a:cubicBezTo>
                    <a:pt x="112" y="100"/>
                    <a:pt x="108" y="96"/>
                    <a:pt x="103" y="96"/>
                  </a:cubicBezTo>
                  <a:cubicBezTo>
                    <a:pt x="98" y="96"/>
                    <a:pt x="94" y="100"/>
                    <a:pt x="94" y="105"/>
                  </a:cubicBezTo>
                  <a:close/>
                  <a:moveTo>
                    <a:pt x="94" y="124"/>
                  </a:moveTo>
                  <a:cubicBezTo>
                    <a:pt x="94" y="129"/>
                    <a:pt x="98" y="134"/>
                    <a:pt x="103" y="134"/>
                  </a:cubicBezTo>
                  <a:cubicBezTo>
                    <a:pt x="108" y="134"/>
                    <a:pt x="112" y="129"/>
                    <a:pt x="112" y="124"/>
                  </a:cubicBezTo>
                  <a:cubicBezTo>
                    <a:pt x="112" y="119"/>
                    <a:pt x="108" y="115"/>
                    <a:pt x="103" y="115"/>
                  </a:cubicBezTo>
                  <a:cubicBezTo>
                    <a:pt x="98" y="115"/>
                    <a:pt x="94" y="119"/>
                    <a:pt x="94" y="124"/>
                  </a:cubicBezTo>
                  <a:close/>
                  <a:moveTo>
                    <a:pt x="103" y="152"/>
                  </a:moveTo>
                  <a:cubicBezTo>
                    <a:pt x="108" y="152"/>
                    <a:pt x="112" y="148"/>
                    <a:pt x="112" y="143"/>
                  </a:cubicBezTo>
                  <a:cubicBezTo>
                    <a:pt x="112" y="138"/>
                    <a:pt x="108" y="134"/>
                    <a:pt x="103" y="134"/>
                  </a:cubicBezTo>
                  <a:cubicBezTo>
                    <a:pt x="98" y="134"/>
                    <a:pt x="94" y="138"/>
                    <a:pt x="94" y="143"/>
                  </a:cubicBezTo>
                  <a:cubicBezTo>
                    <a:pt x="94" y="148"/>
                    <a:pt x="98" y="152"/>
                    <a:pt x="103" y="152"/>
                  </a:cubicBezTo>
                  <a:close/>
                  <a:moveTo>
                    <a:pt x="103" y="171"/>
                  </a:moveTo>
                  <a:cubicBezTo>
                    <a:pt x="108" y="171"/>
                    <a:pt x="112" y="167"/>
                    <a:pt x="112" y="162"/>
                  </a:cubicBezTo>
                  <a:cubicBezTo>
                    <a:pt x="112" y="157"/>
                    <a:pt x="108" y="153"/>
                    <a:pt x="103" y="153"/>
                  </a:cubicBezTo>
                  <a:cubicBezTo>
                    <a:pt x="98" y="153"/>
                    <a:pt x="94" y="157"/>
                    <a:pt x="94" y="162"/>
                  </a:cubicBezTo>
                  <a:cubicBezTo>
                    <a:pt x="94" y="167"/>
                    <a:pt x="98" y="171"/>
                    <a:pt x="103" y="171"/>
                  </a:cubicBezTo>
                  <a:close/>
                  <a:moveTo>
                    <a:pt x="103" y="190"/>
                  </a:moveTo>
                  <a:cubicBezTo>
                    <a:pt x="108" y="190"/>
                    <a:pt x="112" y="186"/>
                    <a:pt x="112" y="181"/>
                  </a:cubicBezTo>
                  <a:cubicBezTo>
                    <a:pt x="112" y="177"/>
                    <a:pt x="108" y="173"/>
                    <a:pt x="103" y="173"/>
                  </a:cubicBezTo>
                  <a:cubicBezTo>
                    <a:pt x="98" y="173"/>
                    <a:pt x="94" y="177"/>
                    <a:pt x="94" y="181"/>
                  </a:cubicBezTo>
                  <a:cubicBezTo>
                    <a:pt x="94" y="186"/>
                    <a:pt x="98" y="190"/>
                    <a:pt x="103" y="190"/>
                  </a:cubicBezTo>
                  <a:close/>
                  <a:moveTo>
                    <a:pt x="103" y="209"/>
                  </a:moveTo>
                  <a:cubicBezTo>
                    <a:pt x="108" y="209"/>
                    <a:pt x="111" y="205"/>
                    <a:pt x="111" y="200"/>
                  </a:cubicBezTo>
                  <a:cubicBezTo>
                    <a:pt x="111" y="196"/>
                    <a:pt x="108" y="192"/>
                    <a:pt x="103" y="192"/>
                  </a:cubicBezTo>
                  <a:cubicBezTo>
                    <a:pt x="98" y="192"/>
                    <a:pt x="94" y="196"/>
                    <a:pt x="94" y="200"/>
                  </a:cubicBezTo>
                  <a:cubicBezTo>
                    <a:pt x="94" y="205"/>
                    <a:pt x="98" y="209"/>
                    <a:pt x="103" y="209"/>
                  </a:cubicBezTo>
                  <a:close/>
                  <a:moveTo>
                    <a:pt x="103" y="228"/>
                  </a:moveTo>
                  <a:cubicBezTo>
                    <a:pt x="107" y="228"/>
                    <a:pt x="111" y="224"/>
                    <a:pt x="111" y="219"/>
                  </a:cubicBezTo>
                  <a:cubicBezTo>
                    <a:pt x="111" y="215"/>
                    <a:pt x="107" y="211"/>
                    <a:pt x="103" y="211"/>
                  </a:cubicBezTo>
                  <a:cubicBezTo>
                    <a:pt x="98" y="211"/>
                    <a:pt x="95" y="215"/>
                    <a:pt x="95" y="219"/>
                  </a:cubicBezTo>
                  <a:cubicBezTo>
                    <a:pt x="95" y="224"/>
                    <a:pt x="98" y="228"/>
                    <a:pt x="103" y="228"/>
                  </a:cubicBezTo>
                  <a:close/>
                  <a:moveTo>
                    <a:pt x="103" y="246"/>
                  </a:moveTo>
                  <a:cubicBezTo>
                    <a:pt x="107" y="246"/>
                    <a:pt x="111" y="243"/>
                    <a:pt x="111" y="238"/>
                  </a:cubicBezTo>
                  <a:cubicBezTo>
                    <a:pt x="111" y="234"/>
                    <a:pt x="107" y="230"/>
                    <a:pt x="103" y="230"/>
                  </a:cubicBezTo>
                  <a:cubicBezTo>
                    <a:pt x="99" y="230"/>
                    <a:pt x="95" y="234"/>
                    <a:pt x="95" y="238"/>
                  </a:cubicBezTo>
                  <a:cubicBezTo>
                    <a:pt x="95" y="243"/>
                    <a:pt x="99" y="246"/>
                    <a:pt x="103" y="246"/>
                  </a:cubicBezTo>
                  <a:close/>
                  <a:moveTo>
                    <a:pt x="103" y="265"/>
                  </a:moveTo>
                  <a:cubicBezTo>
                    <a:pt x="107" y="265"/>
                    <a:pt x="111" y="262"/>
                    <a:pt x="111" y="257"/>
                  </a:cubicBezTo>
                  <a:cubicBezTo>
                    <a:pt x="111" y="253"/>
                    <a:pt x="107" y="250"/>
                    <a:pt x="103" y="250"/>
                  </a:cubicBezTo>
                  <a:cubicBezTo>
                    <a:pt x="99" y="250"/>
                    <a:pt x="95" y="253"/>
                    <a:pt x="95" y="257"/>
                  </a:cubicBezTo>
                  <a:cubicBezTo>
                    <a:pt x="95" y="262"/>
                    <a:pt x="99" y="265"/>
                    <a:pt x="103" y="265"/>
                  </a:cubicBezTo>
                  <a:close/>
                  <a:moveTo>
                    <a:pt x="103" y="284"/>
                  </a:moveTo>
                  <a:cubicBezTo>
                    <a:pt x="107" y="284"/>
                    <a:pt x="110" y="281"/>
                    <a:pt x="110" y="276"/>
                  </a:cubicBezTo>
                  <a:cubicBezTo>
                    <a:pt x="110" y="272"/>
                    <a:pt x="107" y="269"/>
                    <a:pt x="103" y="269"/>
                  </a:cubicBezTo>
                  <a:cubicBezTo>
                    <a:pt x="99" y="269"/>
                    <a:pt x="96" y="272"/>
                    <a:pt x="96" y="276"/>
                  </a:cubicBezTo>
                  <a:cubicBezTo>
                    <a:pt x="96" y="281"/>
                    <a:pt x="99" y="284"/>
                    <a:pt x="103" y="284"/>
                  </a:cubicBezTo>
                  <a:close/>
                  <a:moveTo>
                    <a:pt x="103" y="303"/>
                  </a:moveTo>
                  <a:cubicBezTo>
                    <a:pt x="107" y="303"/>
                    <a:pt x="110" y="299"/>
                    <a:pt x="110" y="296"/>
                  </a:cubicBezTo>
                  <a:cubicBezTo>
                    <a:pt x="110" y="292"/>
                    <a:pt x="107" y="288"/>
                    <a:pt x="103" y="288"/>
                  </a:cubicBezTo>
                  <a:cubicBezTo>
                    <a:pt x="99" y="288"/>
                    <a:pt x="96" y="292"/>
                    <a:pt x="96" y="296"/>
                  </a:cubicBezTo>
                  <a:cubicBezTo>
                    <a:pt x="96" y="299"/>
                    <a:pt x="99" y="303"/>
                    <a:pt x="103" y="303"/>
                  </a:cubicBezTo>
                  <a:close/>
                  <a:moveTo>
                    <a:pt x="103" y="321"/>
                  </a:moveTo>
                  <a:cubicBezTo>
                    <a:pt x="107" y="321"/>
                    <a:pt x="110" y="318"/>
                    <a:pt x="110" y="315"/>
                  </a:cubicBezTo>
                  <a:cubicBezTo>
                    <a:pt x="110" y="311"/>
                    <a:pt x="107" y="308"/>
                    <a:pt x="103" y="308"/>
                  </a:cubicBezTo>
                  <a:cubicBezTo>
                    <a:pt x="99" y="308"/>
                    <a:pt x="96" y="311"/>
                    <a:pt x="96" y="315"/>
                  </a:cubicBezTo>
                  <a:cubicBezTo>
                    <a:pt x="96" y="318"/>
                    <a:pt x="99" y="321"/>
                    <a:pt x="103" y="321"/>
                  </a:cubicBezTo>
                  <a:close/>
                  <a:moveTo>
                    <a:pt x="103" y="340"/>
                  </a:moveTo>
                  <a:cubicBezTo>
                    <a:pt x="106" y="340"/>
                    <a:pt x="109" y="337"/>
                    <a:pt x="109" y="334"/>
                  </a:cubicBezTo>
                  <a:cubicBezTo>
                    <a:pt x="109" y="330"/>
                    <a:pt x="106" y="327"/>
                    <a:pt x="103" y="327"/>
                  </a:cubicBezTo>
                  <a:cubicBezTo>
                    <a:pt x="99" y="327"/>
                    <a:pt x="97" y="330"/>
                    <a:pt x="97" y="334"/>
                  </a:cubicBezTo>
                  <a:cubicBezTo>
                    <a:pt x="97" y="337"/>
                    <a:pt x="99" y="340"/>
                    <a:pt x="103" y="340"/>
                  </a:cubicBezTo>
                  <a:close/>
                  <a:moveTo>
                    <a:pt x="103" y="359"/>
                  </a:moveTo>
                  <a:cubicBezTo>
                    <a:pt x="106" y="359"/>
                    <a:pt x="109" y="356"/>
                    <a:pt x="109" y="353"/>
                  </a:cubicBezTo>
                  <a:cubicBezTo>
                    <a:pt x="109" y="349"/>
                    <a:pt x="106" y="347"/>
                    <a:pt x="103" y="347"/>
                  </a:cubicBezTo>
                  <a:cubicBezTo>
                    <a:pt x="100" y="347"/>
                    <a:pt x="97" y="349"/>
                    <a:pt x="97" y="353"/>
                  </a:cubicBezTo>
                  <a:cubicBezTo>
                    <a:pt x="97" y="356"/>
                    <a:pt x="100" y="359"/>
                    <a:pt x="103" y="359"/>
                  </a:cubicBezTo>
                  <a:close/>
                  <a:moveTo>
                    <a:pt x="103" y="377"/>
                  </a:moveTo>
                  <a:cubicBezTo>
                    <a:pt x="106" y="377"/>
                    <a:pt x="108" y="375"/>
                    <a:pt x="108" y="372"/>
                  </a:cubicBezTo>
                  <a:cubicBezTo>
                    <a:pt x="108" y="369"/>
                    <a:pt x="106" y="366"/>
                    <a:pt x="103" y="366"/>
                  </a:cubicBezTo>
                  <a:cubicBezTo>
                    <a:pt x="100" y="366"/>
                    <a:pt x="97" y="369"/>
                    <a:pt x="97" y="372"/>
                  </a:cubicBezTo>
                  <a:cubicBezTo>
                    <a:pt x="97" y="375"/>
                    <a:pt x="100" y="377"/>
                    <a:pt x="103" y="377"/>
                  </a:cubicBezTo>
                  <a:close/>
                  <a:moveTo>
                    <a:pt x="98" y="391"/>
                  </a:moveTo>
                  <a:cubicBezTo>
                    <a:pt x="98" y="394"/>
                    <a:pt x="100" y="396"/>
                    <a:pt x="103" y="396"/>
                  </a:cubicBezTo>
                  <a:cubicBezTo>
                    <a:pt x="106" y="396"/>
                    <a:pt x="108" y="394"/>
                    <a:pt x="108" y="391"/>
                  </a:cubicBezTo>
                  <a:cubicBezTo>
                    <a:pt x="108" y="388"/>
                    <a:pt x="106" y="385"/>
                    <a:pt x="103" y="385"/>
                  </a:cubicBezTo>
                  <a:cubicBezTo>
                    <a:pt x="100" y="385"/>
                    <a:pt x="98" y="388"/>
                    <a:pt x="98" y="391"/>
                  </a:cubicBezTo>
                  <a:close/>
                  <a:moveTo>
                    <a:pt x="98" y="410"/>
                  </a:moveTo>
                  <a:cubicBezTo>
                    <a:pt x="98" y="412"/>
                    <a:pt x="100" y="415"/>
                    <a:pt x="103" y="415"/>
                  </a:cubicBezTo>
                  <a:cubicBezTo>
                    <a:pt x="106" y="415"/>
                    <a:pt x="108" y="412"/>
                    <a:pt x="108" y="410"/>
                  </a:cubicBezTo>
                  <a:cubicBezTo>
                    <a:pt x="108" y="407"/>
                    <a:pt x="106" y="405"/>
                    <a:pt x="103" y="405"/>
                  </a:cubicBezTo>
                  <a:cubicBezTo>
                    <a:pt x="100" y="405"/>
                    <a:pt x="98" y="407"/>
                    <a:pt x="98" y="410"/>
                  </a:cubicBezTo>
                  <a:close/>
                  <a:moveTo>
                    <a:pt x="107" y="429"/>
                  </a:moveTo>
                  <a:cubicBezTo>
                    <a:pt x="107" y="426"/>
                    <a:pt x="105" y="424"/>
                    <a:pt x="103" y="424"/>
                  </a:cubicBezTo>
                  <a:cubicBezTo>
                    <a:pt x="100" y="424"/>
                    <a:pt x="98" y="426"/>
                    <a:pt x="98" y="429"/>
                  </a:cubicBezTo>
                  <a:cubicBezTo>
                    <a:pt x="98" y="431"/>
                    <a:pt x="100" y="433"/>
                    <a:pt x="103" y="433"/>
                  </a:cubicBezTo>
                  <a:cubicBezTo>
                    <a:pt x="105" y="433"/>
                    <a:pt x="107" y="431"/>
                    <a:pt x="107" y="429"/>
                  </a:cubicBezTo>
                  <a:close/>
                  <a:moveTo>
                    <a:pt x="99" y="448"/>
                  </a:moveTo>
                  <a:cubicBezTo>
                    <a:pt x="99" y="450"/>
                    <a:pt x="101" y="452"/>
                    <a:pt x="103" y="452"/>
                  </a:cubicBezTo>
                  <a:cubicBezTo>
                    <a:pt x="105" y="452"/>
                    <a:pt x="107" y="450"/>
                    <a:pt x="107" y="448"/>
                  </a:cubicBezTo>
                  <a:cubicBezTo>
                    <a:pt x="107" y="446"/>
                    <a:pt x="105" y="444"/>
                    <a:pt x="103" y="444"/>
                  </a:cubicBezTo>
                  <a:cubicBezTo>
                    <a:pt x="101" y="444"/>
                    <a:pt x="99" y="446"/>
                    <a:pt x="99" y="448"/>
                  </a:cubicBezTo>
                  <a:close/>
                  <a:moveTo>
                    <a:pt x="99" y="467"/>
                  </a:moveTo>
                  <a:cubicBezTo>
                    <a:pt x="99" y="469"/>
                    <a:pt x="101" y="470"/>
                    <a:pt x="103" y="470"/>
                  </a:cubicBezTo>
                  <a:cubicBezTo>
                    <a:pt x="105" y="470"/>
                    <a:pt x="107" y="469"/>
                    <a:pt x="107" y="467"/>
                  </a:cubicBezTo>
                  <a:cubicBezTo>
                    <a:pt x="107" y="465"/>
                    <a:pt x="105" y="463"/>
                    <a:pt x="103" y="463"/>
                  </a:cubicBezTo>
                  <a:cubicBezTo>
                    <a:pt x="101" y="463"/>
                    <a:pt x="99" y="465"/>
                    <a:pt x="99" y="467"/>
                  </a:cubicBezTo>
                  <a:close/>
                  <a:moveTo>
                    <a:pt x="106" y="486"/>
                  </a:moveTo>
                  <a:cubicBezTo>
                    <a:pt x="106" y="484"/>
                    <a:pt x="105" y="483"/>
                    <a:pt x="103" y="483"/>
                  </a:cubicBezTo>
                  <a:cubicBezTo>
                    <a:pt x="101" y="483"/>
                    <a:pt x="100" y="484"/>
                    <a:pt x="100" y="486"/>
                  </a:cubicBezTo>
                  <a:cubicBezTo>
                    <a:pt x="100" y="488"/>
                    <a:pt x="101" y="489"/>
                    <a:pt x="103" y="489"/>
                  </a:cubicBezTo>
                  <a:cubicBezTo>
                    <a:pt x="105" y="489"/>
                    <a:pt x="106" y="488"/>
                    <a:pt x="106" y="486"/>
                  </a:cubicBezTo>
                  <a:close/>
                  <a:moveTo>
                    <a:pt x="100" y="505"/>
                  </a:moveTo>
                  <a:cubicBezTo>
                    <a:pt x="100" y="506"/>
                    <a:pt x="101" y="508"/>
                    <a:pt x="103" y="508"/>
                  </a:cubicBezTo>
                  <a:cubicBezTo>
                    <a:pt x="105" y="508"/>
                    <a:pt x="106" y="506"/>
                    <a:pt x="106" y="505"/>
                  </a:cubicBezTo>
                  <a:cubicBezTo>
                    <a:pt x="106" y="503"/>
                    <a:pt x="105" y="502"/>
                    <a:pt x="103" y="502"/>
                  </a:cubicBezTo>
                  <a:cubicBezTo>
                    <a:pt x="101" y="502"/>
                    <a:pt x="100" y="503"/>
                    <a:pt x="100" y="505"/>
                  </a:cubicBezTo>
                  <a:close/>
                  <a:moveTo>
                    <a:pt x="100" y="524"/>
                  </a:moveTo>
                  <a:cubicBezTo>
                    <a:pt x="100" y="525"/>
                    <a:pt x="102" y="526"/>
                    <a:pt x="103" y="526"/>
                  </a:cubicBezTo>
                  <a:cubicBezTo>
                    <a:pt x="104" y="526"/>
                    <a:pt x="106" y="525"/>
                    <a:pt x="106" y="524"/>
                  </a:cubicBezTo>
                  <a:cubicBezTo>
                    <a:pt x="106" y="522"/>
                    <a:pt x="104" y="521"/>
                    <a:pt x="103" y="521"/>
                  </a:cubicBezTo>
                  <a:cubicBezTo>
                    <a:pt x="102" y="521"/>
                    <a:pt x="100" y="522"/>
                    <a:pt x="100" y="524"/>
                  </a:cubicBezTo>
                  <a:close/>
                  <a:moveTo>
                    <a:pt x="105" y="543"/>
                  </a:moveTo>
                  <a:cubicBezTo>
                    <a:pt x="105" y="542"/>
                    <a:pt x="104" y="541"/>
                    <a:pt x="103" y="541"/>
                  </a:cubicBezTo>
                  <a:cubicBezTo>
                    <a:pt x="102" y="541"/>
                    <a:pt x="101" y="542"/>
                    <a:pt x="101" y="543"/>
                  </a:cubicBezTo>
                  <a:cubicBezTo>
                    <a:pt x="101" y="544"/>
                    <a:pt x="102" y="545"/>
                    <a:pt x="103" y="545"/>
                  </a:cubicBezTo>
                  <a:cubicBezTo>
                    <a:pt x="104" y="545"/>
                    <a:pt x="105" y="544"/>
                    <a:pt x="105" y="543"/>
                  </a:cubicBezTo>
                  <a:close/>
                  <a:moveTo>
                    <a:pt x="105" y="562"/>
                  </a:moveTo>
                  <a:cubicBezTo>
                    <a:pt x="105" y="561"/>
                    <a:pt x="104" y="560"/>
                    <a:pt x="103" y="560"/>
                  </a:cubicBezTo>
                  <a:cubicBezTo>
                    <a:pt x="102" y="560"/>
                    <a:pt x="101" y="561"/>
                    <a:pt x="101" y="562"/>
                  </a:cubicBezTo>
                  <a:cubicBezTo>
                    <a:pt x="101" y="563"/>
                    <a:pt x="102" y="564"/>
                    <a:pt x="103" y="564"/>
                  </a:cubicBezTo>
                  <a:cubicBezTo>
                    <a:pt x="104" y="564"/>
                    <a:pt x="105" y="563"/>
                    <a:pt x="105" y="562"/>
                  </a:cubicBezTo>
                  <a:close/>
                  <a:moveTo>
                    <a:pt x="101" y="581"/>
                  </a:moveTo>
                  <a:cubicBezTo>
                    <a:pt x="101" y="582"/>
                    <a:pt x="102" y="583"/>
                    <a:pt x="103" y="583"/>
                  </a:cubicBezTo>
                  <a:cubicBezTo>
                    <a:pt x="104" y="583"/>
                    <a:pt x="105" y="582"/>
                    <a:pt x="105" y="581"/>
                  </a:cubicBezTo>
                  <a:cubicBezTo>
                    <a:pt x="105" y="580"/>
                    <a:pt x="104" y="579"/>
                    <a:pt x="103" y="579"/>
                  </a:cubicBezTo>
                  <a:cubicBezTo>
                    <a:pt x="102" y="579"/>
                    <a:pt x="101" y="580"/>
                    <a:pt x="101" y="581"/>
                  </a:cubicBezTo>
                  <a:close/>
                  <a:moveTo>
                    <a:pt x="104" y="600"/>
                  </a:moveTo>
                  <a:cubicBezTo>
                    <a:pt x="104" y="599"/>
                    <a:pt x="104" y="599"/>
                    <a:pt x="103" y="599"/>
                  </a:cubicBezTo>
                  <a:cubicBezTo>
                    <a:pt x="102" y="599"/>
                    <a:pt x="102" y="599"/>
                    <a:pt x="102" y="600"/>
                  </a:cubicBezTo>
                  <a:cubicBezTo>
                    <a:pt x="102" y="601"/>
                    <a:pt x="102" y="601"/>
                    <a:pt x="103" y="601"/>
                  </a:cubicBezTo>
                  <a:cubicBezTo>
                    <a:pt x="104" y="601"/>
                    <a:pt x="104" y="601"/>
                    <a:pt x="104" y="600"/>
                  </a:cubicBezTo>
                  <a:close/>
                  <a:moveTo>
                    <a:pt x="104" y="619"/>
                  </a:moveTo>
                  <a:cubicBezTo>
                    <a:pt x="104" y="618"/>
                    <a:pt x="104" y="618"/>
                    <a:pt x="103" y="618"/>
                  </a:cubicBezTo>
                  <a:cubicBezTo>
                    <a:pt x="102" y="618"/>
                    <a:pt x="102" y="618"/>
                    <a:pt x="102" y="619"/>
                  </a:cubicBezTo>
                  <a:cubicBezTo>
                    <a:pt x="102" y="620"/>
                    <a:pt x="102" y="620"/>
                    <a:pt x="103" y="620"/>
                  </a:cubicBezTo>
                  <a:cubicBezTo>
                    <a:pt x="104" y="620"/>
                    <a:pt x="104" y="620"/>
                    <a:pt x="104" y="619"/>
                  </a:cubicBezTo>
                  <a:close/>
                  <a:moveTo>
                    <a:pt x="102" y="638"/>
                  </a:moveTo>
                  <a:cubicBezTo>
                    <a:pt x="102" y="638"/>
                    <a:pt x="103" y="639"/>
                    <a:pt x="103" y="639"/>
                  </a:cubicBezTo>
                  <a:cubicBezTo>
                    <a:pt x="103" y="639"/>
                    <a:pt x="104" y="638"/>
                    <a:pt x="104" y="638"/>
                  </a:cubicBezTo>
                  <a:cubicBezTo>
                    <a:pt x="104" y="638"/>
                    <a:pt x="103" y="637"/>
                    <a:pt x="103" y="637"/>
                  </a:cubicBezTo>
                  <a:cubicBezTo>
                    <a:pt x="103" y="637"/>
                    <a:pt x="102" y="638"/>
                    <a:pt x="102" y="638"/>
                  </a:cubicBezTo>
                  <a:close/>
                  <a:moveTo>
                    <a:pt x="82" y="10"/>
                  </a:moveTo>
                  <a:cubicBezTo>
                    <a:pt x="77" y="11"/>
                    <a:pt x="74" y="15"/>
                    <a:pt x="74" y="20"/>
                  </a:cubicBezTo>
                  <a:cubicBezTo>
                    <a:pt x="74" y="24"/>
                    <a:pt x="77" y="28"/>
                    <a:pt x="82" y="29"/>
                  </a:cubicBezTo>
                  <a:cubicBezTo>
                    <a:pt x="77" y="30"/>
                    <a:pt x="74" y="34"/>
                    <a:pt x="74" y="39"/>
                  </a:cubicBezTo>
                  <a:cubicBezTo>
                    <a:pt x="74" y="43"/>
                    <a:pt x="77" y="47"/>
                    <a:pt x="82" y="48"/>
                  </a:cubicBezTo>
                  <a:cubicBezTo>
                    <a:pt x="77" y="49"/>
                    <a:pt x="74" y="53"/>
                    <a:pt x="74" y="58"/>
                  </a:cubicBezTo>
                  <a:cubicBezTo>
                    <a:pt x="74" y="62"/>
                    <a:pt x="78" y="66"/>
                    <a:pt x="83" y="67"/>
                  </a:cubicBezTo>
                  <a:cubicBezTo>
                    <a:pt x="78" y="68"/>
                    <a:pt x="74" y="72"/>
                    <a:pt x="74" y="77"/>
                  </a:cubicBezTo>
                  <a:cubicBezTo>
                    <a:pt x="74" y="82"/>
                    <a:pt x="78" y="86"/>
                    <a:pt x="83" y="86"/>
                  </a:cubicBezTo>
                  <a:cubicBezTo>
                    <a:pt x="78" y="87"/>
                    <a:pt x="74" y="91"/>
                    <a:pt x="74" y="96"/>
                  </a:cubicBezTo>
                  <a:cubicBezTo>
                    <a:pt x="74" y="101"/>
                    <a:pt x="79" y="105"/>
                    <a:pt x="84" y="105"/>
                  </a:cubicBezTo>
                  <a:cubicBezTo>
                    <a:pt x="89" y="105"/>
                    <a:pt x="93" y="101"/>
                    <a:pt x="93" y="96"/>
                  </a:cubicBezTo>
                  <a:cubicBezTo>
                    <a:pt x="93" y="91"/>
                    <a:pt x="90" y="87"/>
                    <a:pt x="85" y="86"/>
                  </a:cubicBezTo>
                  <a:cubicBezTo>
                    <a:pt x="90" y="86"/>
                    <a:pt x="94" y="82"/>
                    <a:pt x="94" y="77"/>
                  </a:cubicBezTo>
                  <a:cubicBezTo>
                    <a:pt x="94" y="72"/>
                    <a:pt x="90" y="68"/>
                    <a:pt x="85" y="67"/>
                  </a:cubicBezTo>
                  <a:cubicBezTo>
                    <a:pt x="90" y="66"/>
                    <a:pt x="94" y="62"/>
                    <a:pt x="94" y="58"/>
                  </a:cubicBezTo>
                  <a:cubicBezTo>
                    <a:pt x="94" y="53"/>
                    <a:pt x="90" y="49"/>
                    <a:pt x="86" y="48"/>
                  </a:cubicBezTo>
                  <a:cubicBezTo>
                    <a:pt x="90" y="47"/>
                    <a:pt x="94" y="43"/>
                    <a:pt x="94" y="39"/>
                  </a:cubicBezTo>
                  <a:cubicBezTo>
                    <a:pt x="94" y="34"/>
                    <a:pt x="91" y="30"/>
                    <a:pt x="86" y="29"/>
                  </a:cubicBezTo>
                  <a:cubicBezTo>
                    <a:pt x="91" y="28"/>
                    <a:pt x="94" y="24"/>
                    <a:pt x="94" y="20"/>
                  </a:cubicBezTo>
                  <a:cubicBezTo>
                    <a:pt x="94" y="15"/>
                    <a:pt x="91" y="11"/>
                    <a:pt x="86" y="10"/>
                  </a:cubicBezTo>
                  <a:cubicBezTo>
                    <a:pt x="91" y="9"/>
                    <a:pt x="94" y="5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1"/>
                  </a:cubicBezTo>
                  <a:cubicBezTo>
                    <a:pt x="74" y="5"/>
                    <a:pt x="77" y="9"/>
                    <a:pt x="82" y="10"/>
                  </a:cubicBezTo>
                  <a:close/>
                  <a:moveTo>
                    <a:pt x="75" y="115"/>
                  </a:moveTo>
                  <a:cubicBezTo>
                    <a:pt x="75" y="120"/>
                    <a:pt x="79" y="124"/>
                    <a:pt x="84" y="124"/>
                  </a:cubicBezTo>
                  <a:cubicBezTo>
                    <a:pt x="89" y="124"/>
                    <a:pt x="93" y="120"/>
                    <a:pt x="93" y="115"/>
                  </a:cubicBezTo>
                  <a:cubicBezTo>
                    <a:pt x="93" y="110"/>
                    <a:pt x="89" y="105"/>
                    <a:pt x="84" y="105"/>
                  </a:cubicBezTo>
                  <a:cubicBezTo>
                    <a:pt x="79" y="105"/>
                    <a:pt x="75" y="110"/>
                    <a:pt x="75" y="115"/>
                  </a:cubicBezTo>
                  <a:close/>
                  <a:moveTo>
                    <a:pt x="75" y="134"/>
                  </a:moveTo>
                  <a:cubicBezTo>
                    <a:pt x="75" y="139"/>
                    <a:pt x="79" y="143"/>
                    <a:pt x="84" y="143"/>
                  </a:cubicBezTo>
                  <a:cubicBezTo>
                    <a:pt x="89" y="143"/>
                    <a:pt x="93" y="139"/>
                    <a:pt x="93" y="134"/>
                  </a:cubicBezTo>
                  <a:cubicBezTo>
                    <a:pt x="93" y="129"/>
                    <a:pt x="89" y="124"/>
                    <a:pt x="84" y="124"/>
                  </a:cubicBezTo>
                  <a:cubicBezTo>
                    <a:pt x="79" y="124"/>
                    <a:pt x="75" y="129"/>
                    <a:pt x="75" y="134"/>
                  </a:cubicBezTo>
                  <a:close/>
                  <a:moveTo>
                    <a:pt x="75" y="153"/>
                  </a:moveTo>
                  <a:cubicBezTo>
                    <a:pt x="75" y="158"/>
                    <a:pt x="79" y="162"/>
                    <a:pt x="84" y="162"/>
                  </a:cubicBezTo>
                  <a:cubicBezTo>
                    <a:pt x="89" y="162"/>
                    <a:pt x="93" y="158"/>
                    <a:pt x="93" y="153"/>
                  </a:cubicBezTo>
                  <a:cubicBezTo>
                    <a:pt x="93" y="148"/>
                    <a:pt x="89" y="144"/>
                    <a:pt x="84" y="144"/>
                  </a:cubicBezTo>
                  <a:cubicBezTo>
                    <a:pt x="79" y="144"/>
                    <a:pt x="75" y="148"/>
                    <a:pt x="75" y="153"/>
                  </a:cubicBezTo>
                  <a:close/>
                  <a:moveTo>
                    <a:pt x="75" y="172"/>
                  </a:moveTo>
                  <a:cubicBezTo>
                    <a:pt x="75" y="177"/>
                    <a:pt x="79" y="181"/>
                    <a:pt x="84" y="181"/>
                  </a:cubicBezTo>
                  <a:cubicBezTo>
                    <a:pt x="89" y="181"/>
                    <a:pt x="93" y="177"/>
                    <a:pt x="93" y="172"/>
                  </a:cubicBezTo>
                  <a:cubicBezTo>
                    <a:pt x="93" y="167"/>
                    <a:pt x="89" y="163"/>
                    <a:pt x="84" y="163"/>
                  </a:cubicBezTo>
                  <a:cubicBezTo>
                    <a:pt x="79" y="163"/>
                    <a:pt x="75" y="167"/>
                    <a:pt x="75" y="172"/>
                  </a:cubicBezTo>
                  <a:close/>
                  <a:moveTo>
                    <a:pt x="75" y="191"/>
                  </a:moveTo>
                  <a:cubicBezTo>
                    <a:pt x="75" y="196"/>
                    <a:pt x="79" y="200"/>
                    <a:pt x="84" y="200"/>
                  </a:cubicBezTo>
                  <a:cubicBezTo>
                    <a:pt x="89" y="200"/>
                    <a:pt x="93" y="196"/>
                    <a:pt x="93" y="191"/>
                  </a:cubicBezTo>
                  <a:cubicBezTo>
                    <a:pt x="93" y="186"/>
                    <a:pt x="89" y="182"/>
                    <a:pt x="84" y="182"/>
                  </a:cubicBezTo>
                  <a:cubicBezTo>
                    <a:pt x="79" y="182"/>
                    <a:pt x="75" y="186"/>
                    <a:pt x="75" y="191"/>
                  </a:cubicBezTo>
                  <a:close/>
                  <a:moveTo>
                    <a:pt x="75" y="210"/>
                  </a:moveTo>
                  <a:cubicBezTo>
                    <a:pt x="75" y="215"/>
                    <a:pt x="79" y="218"/>
                    <a:pt x="84" y="218"/>
                  </a:cubicBezTo>
                  <a:cubicBezTo>
                    <a:pt x="89" y="218"/>
                    <a:pt x="92" y="215"/>
                    <a:pt x="92" y="210"/>
                  </a:cubicBezTo>
                  <a:cubicBezTo>
                    <a:pt x="92" y="205"/>
                    <a:pt x="89" y="201"/>
                    <a:pt x="84" y="201"/>
                  </a:cubicBezTo>
                  <a:cubicBezTo>
                    <a:pt x="79" y="201"/>
                    <a:pt x="75" y="205"/>
                    <a:pt x="75" y="210"/>
                  </a:cubicBezTo>
                  <a:close/>
                  <a:moveTo>
                    <a:pt x="76" y="229"/>
                  </a:moveTo>
                  <a:cubicBezTo>
                    <a:pt x="76" y="233"/>
                    <a:pt x="79" y="237"/>
                    <a:pt x="84" y="237"/>
                  </a:cubicBezTo>
                  <a:cubicBezTo>
                    <a:pt x="88" y="237"/>
                    <a:pt x="92" y="233"/>
                    <a:pt x="92" y="229"/>
                  </a:cubicBezTo>
                  <a:cubicBezTo>
                    <a:pt x="92" y="224"/>
                    <a:pt x="88" y="221"/>
                    <a:pt x="84" y="221"/>
                  </a:cubicBezTo>
                  <a:cubicBezTo>
                    <a:pt x="79" y="221"/>
                    <a:pt x="76" y="224"/>
                    <a:pt x="76" y="229"/>
                  </a:cubicBezTo>
                  <a:close/>
                  <a:moveTo>
                    <a:pt x="76" y="248"/>
                  </a:moveTo>
                  <a:cubicBezTo>
                    <a:pt x="76" y="252"/>
                    <a:pt x="79" y="256"/>
                    <a:pt x="84" y="256"/>
                  </a:cubicBezTo>
                  <a:cubicBezTo>
                    <a:pt x="88" y="256"/>
                    <a:pt x="92" y="252"/>
                    <a:pt x="92" y="248"/>
                  </a:cubicBezTo>
                  <a:cubicBezTo>
                    <a:pt x="92" y="243"/>
                    <a:pt x="88" y="240"/>
                    <a:pt x="84" y="240"/>
                  </a:cubicBezTo>
                  <a:cubicBezTo>
                    <a:pt x="79" y="240"/>
                    <a:pt x="76" y="243"/>
                    <a:pt x="76" y="248"/>
                  </a:cubicBezTo>
                  <a:close/>
                  <a:moveTo>
                    <a:pt x="76" y="267"/>
                  </a:moveTo>
                  <a:cubicBezTo>
                    <a:pt x="76" y="271"/>
                    <a:pt x="80" y="275"/>
                    <a:pt x="84" y="275"/>
                  </a:cubicBezTo>
                  <a:cubicBezTo>
                    <a:pt x="88" y="275"/>
                    <a:pt x="92" y="271"/>
                    <a:pt x="92" y="267"/>
                  </a:cubicBezTo>
                  <a:cubicBezTo>
                    <a:pt x="92" y="263"/>
                    <a:pt x="88" y="259"/>
                    <a:pt x="84" y="259"/>
                  </a:cubicBezTo>
                  <a:cubicBezTo>
                    <a:pt x="80" y="259"/>
                    <a:pt x="76" y="263"/>
                    <a:pt x="76" y="267"/>
                  </a:cubicBezTo>
                  <a:close/>
                  <a:moveTo>
                    <a:pt x="77" y="286"/>
                  </a:moveTo>
                  <a:cubicBezTo>
                    <a:pt x="77" y="290"/>
                    <a:pt x="80" y="293"/>
                    <a:pt x="84" y="293"/>
                  </a:cubicBezTo>
                  <a:cubicBezTo>
                    <a:pt x="88" y="293"/>
                    <a:pt x="91" y="290"/>
                    <a:pt x="91" y="286"/>
                  </a:cubicBezTo>
                  <a:cubicBezTo>
                    <a:pt x="91" y="282"/>
                    <a:pt x="88" y="279"/>
                    <a:pt x="84" y="279"/>
                  </a:cubicBezTo>
                  <a:cubicBezTo>
                    <a:pt x="80" y="279"/>
                    <a:pt x="77" y="282"/>
                    <a:pt x="77" y="286"/>
                  </a:cubicBezTo>
                  <a:close/>
                  <a:moveTo>
                    <a:pt x="77" y="305"/>
                  </a:moveTo>
                  <a:cubicBezTo>
                    <a:pt x="77" y="309"/>
                    <a:pt x="80" y="312"/>
                    <a:pt x="84" y="312"/>
                  </a:cubicBezTo>
                  <a:cubicBezTo>
                    <a:pt x="88" y="312"/>
                    <a:pt x="91" y="309"/>
                    <a:pt x="91" y="305"/>
                  </a:cubicBezTo>
                  <a:cubicBezTo>
                    <a:pt x="91" y="301"/>
                    <a:pt x="88" y="298"/>
                    <a:pt x="84" y="298"/>
                  </a:cubicBezTo>
                  <a:cubicBezTo>
                    <a:pt x="80" y="298"/>
                    <a:pt x="77" y="301"/>
                    <a:pt x="77" y="305"/>
                  </a:cubicBezTo>
                  <a:close/>
                  <a:moveTo>
                    <a:pt x="77" y="324"/>
                  </a:moveTo>
                  <a:cubicBezTo>
                    <a:pt x="77" y="328"/>
                    <a:pt x="80" y="331"/>
                    <a:pt x="84" y="331"/>
                  </a:cubicBezTo>
                  <a:cubicBezTo>
                    <a:pt x="88" y="331"/>
                    <a:pt x="91" y="328"/>
                    <a:pt x="91" y="324"/>
                  </a:cubicBezTo>
                  <a:cubicBezTo>
                    <a:pt x="91" y="320"/>
                    <a:pt x="88" y="317"/>
                    <a:pt x="84" y="317"/>
                  </a:cubicBezTo>
                  <a:cubicBezTo>
                    <a:pt x="80" y="317"/>
                    <a:pt x="77" y="320"/>
                    <a:pt x="77" y="324"/>
                  </a:cubicBezTo>
                  <a:close/>
                  <a:moveTo>
                    <a:pt x="78" y="343"/>
                  </a:moveTo>
                  <a:cubicBezTo>
                    <a:pt x="78" y="347"/>
                    <a:pt x="80" y="349"/>
                    <a:pt x="84" y="349"/>
                  </a:cubicBezTo>
                  <a:cubicBezTo>
                    <a:pt x="87" y="349"/>
                    <a:pt x="90" y="347"/>
                    <a:pt x="90" y="343"/>
                  </a:cubicBezTo>
                  <a:cubicBezTo>
                    <a:pt x="90" y="340"/>
                    <a:pt x="87" y="337"/>
                    <a:pt x="84" y="337"/>
                  </a:cubicBezTo>
                  <a:cubicBezTo>
                    <a:pt x="80" y="337"/>
                    <a:pt x="78" y="340"/>
                    <a:pt x="78" y="343"/>
                  </a:cubicBezTo>
                  <a:close/>
                  <a:moveTo>
                    <a:pt x="78" y="362"/>
                  </a:moveTo>
                  <a:cubicBezTo>
                    <a:pt x="78" y="365"/>
                    <a:pt x="81" y="368"/>
                    <a:pt x="84" y="368"/>
                  </a:cubicBezTo>
                  <a:cubicBezTo>
                    <a:pt x="87" y="368"/>
                    <a:pt x="90" y="365"/>
                    <a:pt x="90" y="362"/>
                  </a:cubicBezTo>
                  <a:cubicBezTo>
                    <a:pt x="90" y="359"/>
                    <a:pt x="87" y="356"/>
                    <a:pt x="84" y="356"/>
                  </a:cubicBezTo>
                  <a:cubicBezTo>
                    <a:pt x="81" y="356"/>
                    <a:pt x="78" y="359"/>
                    <a:pt x="78" y="362"/>
                  </a:cubicBezTo>
                  <a:close/>
                  <a:moveTo>
                    <a:pt x="78" y="381"/>
                  </a:moveTo>
                  <a:cubicBezTo>
                    <a:pt x="78" y="384"/>
                    <a:pt x="81" y="387"/>
                    <a:pt x="84" y="387"/>
                  </a:cubicBezTo>
                  <a:cubicBezTo>
                    <a:pt x="87" y="387"/>
                    <a:pt x="90" y="384"/>
                    <a:pt x="90" y="381"/>
                  </a:cubicBezTo>
                  <a:cubicBezTo>
                    <a:pt x="90" y="378"/>
                    <a:pt x="87" y="376"/>
                    <a:pt x="84" y="376"/>
                  </a:cubicBezTo>
                  <a:cubicBezTo>
                    <a:pt x="81" y="376"/>
                    <a:pt x="78" y="378"/>
                    <a:pt x="78" y="381"/>
                  </a:cubicBezTo>
                  <a:close/>
                  <a:moveTo>
                    <a:pt x="79" y="400"/>
                  </a:moveTo>
                  <a:cubicBezTo>
                    <a:pt x="79" y="403"/>
                    <a:pt x="81" y="405"/>
                    <a:pt x="84" y="405"/>
                  </a:cubicBezTo>
                  <a:cubicBezTo>
                    <a:pt x="87" y="405"/>
                    <a:pt x="89" y="403"/>
                    <a:pt x="89" y="400"/>
                  </a:cubicBezTo>
                  <a:cubicBezTo>
                    <a:pt x="89" y="397"/>
                    <a:pt x="87" y="395"/>
                    <a:pt x="84" y="395"/>
                  </a:cubicBezTo>
                  <a:cubicBezTo>
                    <a:pt x="81" y="395"/>
                    <a:pt x="79" y="397"/>
                    <a:pt x="79" y="400"/>
                  </a:cubicBezTo>
                  <a:close/>
                  <a:moveTo>
                    <a:pt x="79" y="419"/>
                  </a:moveTo>
                  <a:cubicBezTo>
                    <a:pt x="79" y="422"/>
                    <a:pt x="81" y="424"/>
                    <a:pt x="84" y="424"/>
                  </a:cubicBezTo>
                  <a:cubicBezTo>
                    <a:pt x="87" y="424"/>
                    <a:pt x="89" y="422"/>
                    <a:pt x="89" y="419"/>
                  </a:cubicBezTo>
                  <a:cubicBezTo>
                    <a:pt x="89" y="417"/>
                    <a:pt x="87" y="414"/>
                    <a:pt x="84" y="414"/>
                  </a:cubicBezTo>
                  <a:cubicBezTo>
                    <a:pt x="81" y="414"/>
                    <a:pt x="79" y="417"/>
                    <a:pt x="79" y="419"/>
                  </a:cubicBezTo>
                  <a:close/>
                  <a:moveTo>
                    <a:pt x="88" y="438"/>
                  </a:moveTo>
                  <a:cubicBezTo>
                    <a:pt x="88" y="436"/>
                    <a:pt x="86" y="434"/>
                    <a:pt x="84" y="434"/>
                  </a:cubicBezTo>
                  <a:cubicBezTo>
                    <a:pt x="81" y="434"/>
                    <a:pt x="79" y="436"/>
                    <a:pt x="79" y="438"/>
                  </a:cubicBezTo>
                  <a:cubicBezTo>
                    <a:pt x="79" y="441"/>
                    <a:pt x="81" y="443"/>
                    <a:pt x="84" y="443"/>
                  </a:cubicBezTo>
                  <a:cubicBezTo>
                    <a:pt x="86" y="443"/>
                    <a:pt x="88" y="441"/>
                    <a:pt x="88" y="438"/>
                  </a:cubicBezTo>
                  <a:close/>
                  <a:moveTo>
                    <a:pt x="88" y="457"/>
                  </a:moveTo>
                  <a:cubicBezTo>
                    <a:pt x="88" y="455"/>
                    <a:pt x="86" y="453"/>
                    <a:pt x="84" y="453"/>
                  </a:cubicBezTo>
                  <a:cubicBezTo>
                    <a:pt x="82" y="453"/>
                    <a:pt x="80" y="455"/>
                    <a:pt x="80" y="457"/>
                  </a:cubicBezTo>
                  <a:cubicBezTo>
                    <a:pt x="80" y="460"/>
                    <a:pt x="82" y="461"/>
                    <a:pt x="84" y="461"/>
                  </a:cubicBezTo>
                  <a:cubicBezTo>
                    <a:pt x="86" y="461"/>
                    <a:pt x="88" y="460"/>
                    <a:pt x="88" y="457"/>
                  </a:cubicBezTo>
                  <a:close/>
                  <a:moveTo>
                    <a:pt x="80" y="476"/>
                  </a:moveTo>
                  <a:cubicBezTo>
                    <a:pt x="80" y="478"/>
                    <a:pt x="82" y="480"/>
                    <a:pt x="84" y="480"/>
                  </a:cubicBezTo>
                  <a:cubicBezTo>
                    <a:pt x="86" y="480"/>
                    <a:pt x="88" y="478"/>
                    <a:pt x="88" y="476"/>
                  </a:cubicBezTo>
                  <a:cubicBezTo>
                    <a:pt x="88" y="474"/>
                    <a:pt x="86" y="473"/>
                    <a:pt x="84" y="473"/>
                  </a:cubicBezTo>
                  <a:cubicBezTo>
                    <a:pt x="82" y="473"/>
                    <a:pt x="80" y="474"/>
                    <a:pt x="80" y="476"/>
                  </a:cubicBezTo>
                  <a:close/>
                  <a:moveTo>
                    <a:pt x="87" y="495"/>
                  </a:moveTo>
                  <a:cubicBezTo>
                    <a:pt x="87" y="494"/>
                    <a:pt x="86" y="492"/>
                    <a:pt x="84" y="492"/>
                  </a:cubicBezTo>
                  <a:cubicBezTo>
                    <a:pt x="82" y="492"/>
                    <a:pt x="81" y="494"/>
                    <a:pt x="81" y="495"/>
                  </a:cubicBezTo>
                  <a:cubicBezTo>
                    <a:pt x="81" y="497"/>
                    <a:pt x="82" y="499"/>
                    <a:pt x="84" y="499"/>
                  </a:cubicBezTo>
                  <a:cubicBezTo>
                    <a:pt x="86" y="499"/>
                    <a:pt x="87" y="497"/>
                    <a:pt x="87" y="495"/>
                  </a:cubicBezTo>
                  <a:close/>
                  <a:moveTo>
                    <a:pt x="87" y="514"/>
                  </a:moveTo>
                  <a:cubicBezTo>
                    <a:pt x="87" y="513"/>
                    <a:pt x="86" y="511"/>
                    <a:pt x="84" y="511"/>
                  </a:cubicBezTo>
                  <a:cubicBezTo>
                    <a:pt x="82" y="511"/>
                    <a:pt x="81" y="513"/>
                    <a:pt x="81" y="514"/>
                  </a:cubicBezTo>
                  <a:cubicBezTo>
                    <a:pt x="81" y="516"/>
                    <a:pt x="82" y="517"/>
                    <a:pt x="84" y="517"/>
                  </a:cubicBezTo>
                  <a:cubicBezTo>
                    <a:pt x="86" y="517"/>
                    <a:pt x="87" y="516"/>
                    <a:pt x="87" y="514"/>
                  </a:cubicBezTo>
                  <a:close/>
                  <a:moveTo>
                    <a:pt x="87" y="533"/>
                  </a:moveTo>
                  <a:cubicBezTo>
                    <a:pt x="87" y="532"/>
                    <a:pt x="85" y="531"/>
                    <a:pt x="84" y="531"/>
                  </a:cubicBezTo>
                  <a:cubicBezTo>
                    <a:pt x="82" y="531"/>
                    <a:pt x="81" y="532"/>
                    <a:pt x="81" y="533"/>
                  </a:cubicBezTo>
                  <a:cubicBezTo>
                    <a:pt x="81" y="535"/>
                    <a:pt x="82" y="536"/>
                    <a:pt x="84" y="536"/>
                  </a:cubicBezTo>
                  <a:cubicBezTo>
                    <a:pt x="85" y="536"/>
                    <a:pt x="87" y="535"/>
                    <a:pt x="87" y="533"/>
                  </a:cubicBezTo>
                  <a:close/>
                  <a:moveTo>
                    <a:pt x="86" y="552"/>
                  </a:moveTo>
                  <a:cubicBezTo>
                    <a:pt x="86" y="551"/>
                    <a:pt x="85" y="550"/>
                    <a:pt x="84" y="550"/>
                  </a:cubicBezTo>
                  <a:cubicBezTo>
                    <a:pt x="83" y="550"/>
                    <a:pt x="82" y="551"/>
                    <a:pt x="82" y="552"/>
                  </a:cubicBezTo>
                  <a:cubicBezTo>
                    <a:pt x="82" y="554"/>
                    <a:pt x="83" y="555"/>
                    <a:pt x="84" y="555"/>
                  </a:cubicBezTo>
                  <a:cubicBezTo>
                    <a:pt x="85" y="555"/>
                    <a:pt x="86" y="554"/>
                    <a:pt x="86" y="552"/>
                  </a:cubicBezTo>
                  <a:close/>
                  <a:moveTo>
                    <a:pt x="86" y="571"/>
                  </a:moveTo>
                  <a:cubicBezTo>
                    <a:pt x="86" y="570"/>
                    <a:pt x="85" y="570"/>
                    <a:pt x="84" y="570"/>
                  </a:cubicBezTo>
                  <a:cubicBezTo>
                    <a:pt x="83" y="570"/>
                    <a:pt x="82" y="570"/>
                    <a:pt x="82" y="571"/>
                  </a:cubicBezTo>
                  <a:cubicBezTo>
                    <a:pt x="82" y="573"/>
                    <a:pt x="83" y="573"/>
                    <a:pt x="84" y="573"/>
                  </a:cubicBezTo>
                  <a:cubicBezTo>
                    <a:pt x="85" y="573"/>
                    <a:pt x="86" y="573"/>
                    <a:pt x="86" y="571"/>
                  </a:cubicBezTo>
                  <a:close/>
                  <a:moveTo>
                    <a:pt x="86" y="591"/>
                  </a:moveTo>
                  <a:cubicBezTo>
                    <a:pt x="86" y="590"/>
                    <a:pt x="85" y="589"/>
                    <a:pt x="84" y="589"/>
                  </a:cubicBezTo>
                  <a:cubicBezTo>
                    <a:pt x="83" y="589"/>
                    <a:pt x="82" y="590"/>
                    <a:pt x="82" y="591"/>
                  </a:cubicBezTo>
                  <a:cubicBezTo>
                    <a:pt x="82" y="591"/>
                    <a:pt x="83" y="592"/>
                    <a:pt x="84" y="592"/>
                  </a:cubicBezTo>
                  <a:cubicBezTo>
                    <a:pt x="85" y="592"/>
                    <a:pt x="86" y="591"/>
                    <a:pt x="86" y="591"/>
                  </a:cubicBezTo>
                  <a:close/>
                  <a:moveTo>
                    <a:pt x="85" y="610"/>
                  </a:moveTo>
                  <a:cubicBezTo>
                    <a:pt x="85" y="609"/>
                    <a:pt x="85" y="608"/>
                    <a:pt x="84" y="608"/>
                  </a:cubicBezTo>
                  <a:cubicBezTo>
                    <a:pt x="83" y="608"/>
                    <a:pt x="83" y="609"/>
                    <a:pt x="83" y="610"/>
                  </a:cubicBezTo>
                  <a:cubicBezTo>
                    <a:pt x="83" y="610"/>
                    <a:pt x="83" y="611"/>
                    <a:pt x="84" y="611"/>
                  </a:cubicBezTo>
                  <a:cubicBezTo>
                    <a:pt x="85" y="611"/>
                    <a:pt x="85" y="610"/>
                    <a:pt x="85" y="610"/>
                  </a:cubicBezTo>
                  <a:close/>
                  <a:moveTo>
                    <a:pt x="85" y="629"/>
                  </a:moveTo>
                  <a:cubicBezTo>
                    <a:pt x="85" y="628"/>
                    <a:pt x="85" y="628"/>
                    <a:pt x="84" y="628"/>
                  </a:cubicBezTo>
                  <a:cubicBezTo>
                    <a:pt x="83" y="628"/>
                    <a:pt x="83" y="628"/>
                    <a:pt x="83" y="629"/>
                  </a:cubicBezTo>
                  <a:cubicBezTo>
                    <a:pt x="83" y="629"/>
                    <a:pt x="83" y="630"/>
                    <a:pt x="84" y="630"/>
                  </a:cubicBezTo>
                  <a:cubicBezTo>
                    <a:pt x="85" y="630"/>
                    <a:pt x="85" y="629"/>
                    <a:pt x="85" y="629"/>
                  </a:cubicBezTo>
                  <a:close/>
                  <a:moveTo>
                    <a:pt x="83" y="648"/>
                  </a:moveTo>
                  <a:cubicBezTo>
                    <a:pt x="83" y="648"/>
                    <a:pt x="83" y="648"/>
                    <a:pt x="84" y="648"/>
                  </a:cubicBezTo>
                  <a:cubicBezTo>
                    <a:pt x="84" y="648"/>
                    <a:pt x="85" y="648"/>
                    <a:pt x="85" y="648"/>
                  </a:cubicBezTo>
                  <a:cubicBezTo>
                    <a:pt x="85" y="647"/>
                    <a:pt x="84" y="647"/>
                    <a:pt x="84" y="647"/>
                  </a:cubicBezTo>
                  <a:cubicBezTo>
                    <a:pt x="83" y="647"/>
                    <a:pt x="83" y="647"/>
                    <a:pt x="83" y="648"/>
                  </a:cubicBezTo>
                  <a:close/>
                  <a:moveTo>
                    <a:pt x="55" y="10"/>
                  </a:moveTo>
                  <a:cubicBezTo>
                    <a:pt x="55" y="15"/>
                    <a:pt x="58" y="19"/>
                    <a:pt x="63" y="20"/>
                  </a:cubicBezTo>
                  <a:cubicBezTo>
                    <a:pt x="58" y="21"/>
                    <a:pt x="55" y="24"/>
                    <a:pt x="55" y="29"/>
                  </a:cubicBezTo>
                  <a:cubicBezTo>
                    <a:pt x="55" y="34"/>
                    <a:pt x="58" y="38"/>
                    <a:pt x="63" y="39"/>
                  </a:cubicBezTo>
                  <a:cubicBezTo>
                    <a:pt x="58" y="40"/>
                    <a:pt x="55" y="43"/>
                    <a:pt x="55" y="48"/>
                  </a:cubicBezTo>
                  <a:cubicBezTo>
                    <a:pt x="55" y="53"/>
                    <a:pt x="59" y="57"/>
                    <a:pt x="63" y="58"/>
                  </a:cubicBezTo>
                  <a:cubicBezTo>
                    <a:pt x="59" y="58"/>
                    <a:pt x="55" y="62"/>
                    <a:pt x="55" y="67"/>
                  </a:cubicBezTo>
                  <a:cubicBezTo>
                    <a:pt x="55" y="72"/>
                    <a:pt x="59" y="76"/>
                    <a:pt x="64" y="77"/>
                  </a:cubicBezTo>
                  <a:cubicBezTo>
                    <a:pt x="59" y="77"/>
                    <a:pt x="55" y="81"/>
                    <a:pt x="55" y="86"/>
                  </a:cubicBezTo>
                  <a:cubicBezTo>
                    <a:pt x="55" y="91"/>
                    <a:pt x="60" y="96"/>
                    <a:pt x="65" y="96"/>
                  </a:cubicBezTo>
                  <a:cubicBezTo>
                    <a:pt x="70" y="96"/>
                    <a:pt x="74" y="91"/>
                    <a:pt x="74" y="86"/>
                  </a:cubicBezTo>
                  <a:cubicBezTo>
                    <a:pt x="74" y="81"/>
                    <a:pt x="70" y="77"/>
                    <a:pt x="66" y="77"/>
                  </a:cubicBezTo>
                  <a:cubicBezTo>
                    <a:pt x="71" y="76"/>
                    <a:pt x="74" y="72"/>
                    <a:pt x="74" y="67"/>
                  </a:cubicBezTo>
                  <a:cubicBezTo>
                    <a:pt x="74" y="62"/>
                    <a:pt x="71" y="58"/>
                    <a:pt x="66" y="58"/>
                  </a:cubicBezTo>
                  <a:cubicBezTo>
                    <a:pt x="71" y="57"/>
                    <a:pt x="75" y="53"/>
                    <a:pt x="75" y="48"/>
                  </a:cubicBezTo>
                  <a:cubicBezTo>
                    <a:pt x="75" y="43"/>
                    <a:pt x="71" y="40"/>
                    <a:pt x="67" y="39"/>
                  </a:cubicBezTo>
                  <a:cubicBezTo>
                    <a:pt x="71" y="38"/>
                    <a:pt x="75" y="34"/>
                    <a:pt x="75" y="29"/>
                  </a:cubicBezTo>
                  <a:cubicBezTo>
                    <a:pt x="75" y="24"/>
                    <a:pt x="71" y="21"/>
                    <a:pt x="67" y="20"/>
                  </a:cubicBezTo>
                  <a:cubicBezTo>
                    <a:pt x="71" y="19"/>
                    <a:pt x="75" y="15"/>
                    <a:pt x="75" y="10"/>
                  </a:cubicBezTo>
                  <a:cubicBezTo>
                    <a:pt x="75" y="5"/>
                    <a:pt x="72" y="2"/>
                    <a:pt x="67" y="1"/>
                  </a:cubicBezTo>
                  <a:cubicBezTo>
                    <a:pt x="67" y="0"/>
                    <a:pt x="68" y="0"/>
                    <a:pt x="6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58" y="2"/>
                    <a:pt x="55" y="5"/>
                    <a:pt x="55" y="10"/>
                  </a:cubicBezTo>
                  <a:close/>
                  <a:moveTo>
                    <a:pt x="65" y="96"/>
                  </a:moveTo>
                  <a:cubicBezTo>
                    <a:pt x="60" y="96"/>
                    <a:pt x="56" y="100"/>
                    <a:pt x="56" y="105"/>
                  </a:cubicBezTo>
                  <a:cubicBezTo>
                    <a:pt x="56" y="110"/>
                    <a:pt x="60" y="115"/>
                    <a:pt x="65" y="115"/>
                  </a:cubicBezTo>
                  <a:cubicBezTo>
                    <a:pt x="70" y="115"/>
                    <a:pt x="74" y="110"/>
                    <a:pt x="74" y="105"/>
                  </a:cubicBezTo>
                  <a:cubicBezTo>
                    <a:pt x="74" y="100"/>
                    <a:pt x="70" y="96"/>
                    <a:pt x="65" y="96"/>
                  </a:cubicBezTo>
                  <a:close/>
                  <a:moveTo>
                    <a:pt x="65" y="134"/>
                  </a:moveTo>
                  <a:cubicBezTo>
                    <a:pt x="70" y="134"/>
                    <a:pt x="74" y="129"/>
                    <a:pt x="74" y="124"/>
                  </a:cubicBezTo>
                  <a:cubicBezTo>
                    <a:pt x="74" y="119"/>
                    <a:pt x="70" y="115"/>
                    <a:pt x="65" y="115"/>
                  </a:cubicBezTo>
                  <a:cubicBezTo>
                    <a:pt x="60" y="115"/>
                    <a:pt x="56" y="119"/>
                    <a:pt x="56" y="124"/>
                  </a:cubicBezTo>
                  <a:cubicBezTo>
                    <a:pt x="56" y="129"/>
                    <a:pt x="60" y="134"/>
                    <a:pt x="65" y="134"/>
                  </a:cubicBezTo>
                  <a:close/>
                  <a:moveTo>
                    <a:pt x="65" y="152"/>
                  </a:moveTo>
                  <a:cubicBezTo>
                    <a:pt x="70" y="152"/>
                    <a:pt x="74" y="148"/>
                    <a:pt x="74" y="143"/>
                  </a:cubicBezTo>
                  <a:cubicBezTo>
                    <a:pt x="74" y="138"/>
                    <a:pt x="70" y="134"/>
                    <a:pt x="65" y="134"/>
                  </a:cubicBezTo>
                  <a:cubicBezTo>
                    <a:pt x="60" y="134"/>
                    <a:pt x="56" y="138"/>
                    <a:pt x="56" y="143"/>
                  </a:cubicBezTo>
                  <a:cubicBezTo>
                    <a:pt x="56" y="148"/>
                    <a:pt x="60" y="152"/>
                    <a:pt x="65" y="152"/>
                  </a:cubicBezTo>
                  <a:close/>
                  <a:moveTo>
                    <a:pt x="65" y="171"/>
                  </a:moveTo>
                  <a:cubicBezTo>
                    <a:pt x="70" y="171"/>
                    <a:pt x="74" y="167"/>
                    <a:pt x="74" y="162"/>
                  </a:cubicBezTo>
                  <a:cubicBezTo>
                    <a:pt x="74" y="157"/>
                    <a:pt x="70" y="153"/>
                    <a:pt x="65" y="153"/>
                  </a:cubicBezTo>
                  <a:cubicBezTo>
                    <a:pt x="60" y="153"/>
                    <a:pt x="56" y="157"/>
                    <a:pt x="56" y="162"/>
                  </a:cubicBezTo>
                  <a:cubicBezTo>
                    <a:pt x="56" y="167"/>
                    <a:pt x="60" y="171"/>
                    <a:pt x="65" y="171"/>
                  </a:cubicBezTo>
                  <a:close/>
                  <a:moveTo>
                    <a:pt x="65" y="190"/>
                  </a:moveTo>
                  <a:cubicBezTo>
                    <a:pt x="70" y="190"/>
                    <a:pt x="74" y="186"/>
                    <a:pt x="74" y="181"/>
                  </a:cubicBezTo>
                  <a:cubicBezTo>
                    <a:pt x="74" y="176"/>
                    <a:pt x="70" y="173"/>
                    <a:pt x="65" y="173"/>
                  </a:cubicBezTo>
                  <a:cubicBezTo>
                    <a:pt x="60" y="173"/>
                    <a:pt x="56" y="176"/>
                    <a:pt x="56" y="181"/>
                  </a:cubicBezTo>
                  <a:cubicBezTo>
                    <a:pt x="56" y="186"/>
                    <a:pt x="60" y="190"/>
                    <a:pt x="65" y="190"/>
                  </a:cubicBezTo>
                  <a:close/>
                  <a:moveTo>
                    <a:pt x="65" y="209"/>
                  </a:moveTo>
                  <a:cubicBezTo>
                    <a:pt x="70" y="209"/>
                    <a:pt x="73" y="205"/>
                    <a:pt x="73" y="200"/>
                  </a:cubicBezTo>
                  <a:cubicBezTo>
                    <a:pt x="73" y="196"/>
                    <a:pt x="70" y="192"/>
                    <a:pt x="65" y="192"/>
                  </a:cubicBezTo>
                  <a:cubicBezTo>
                    <a:pt x="60" y="192"/>
                    <a:pt x="56" y="196"/>
                    <a:pt x="56" y="200"/>
                  </a:cubicBezTo>
                  <a:cubicBezTo>
                    <a:pt x="56" y="205"/>
                    <a:pt x="60" y="209"/>
                    <a:pt x="65" y="209"/>
                  </a:cubicBezTo>
                  <a:close/>
                  <a:moveTo>
                    <a:pt x="65" y="228"/>
                  </a:moveTo>
                  <a:cubicBezTo>
                    <a:pt x="69" y="228"/>
                    <a:pt x="73" y="224"/>
                    <a:pt x="73" y="219"/>
                  </a:cubicBezTo>
                  <a:cubicBezTo>
                    <a:pt x="73" y="215"/>
                    <a:pt x="69" y="211"/>
                    <a:pt x="65" y="211"/>
                  </a:cubicBezTo>
                  <a:cubicBezTo>
                    <a:pt x="60" y="211"/>
                    <a:pt x="57" y="215"/>
                    <a:pt x="57" y="219"/>
                  </a:cubicBezTo>
                  <a:cubicBezTo>
                    <a:pt x="57" y="224"/>
                    <a:pt x="60" y="228"/>
                    <a:pt x="65" y="228"/>
                  </a:cubicBezTo>
                  <a:close/>
                  <a:moveTo>
                    <a:pt x="65" y="246"/>
                  </a:moveTo>
                  <a:cubicBezTo>
                    <a:pt x="69" y="246"/>
                    <a:pt x="73" y="243"/>
                    <a:pt x="73" y="238"/>
                  </a:cubicBezTo>
                  <a:cubicBezTo>
                    <a:pt x="73" y="234"/>
                    <a:pt x="69" y="230"/>
                    <a:pt x="65" y="230"/>
                  </a:cubicBezTo>
                  <a:cubicBezTo>
                    <a:pt x="60" y="230"/>
                    <a:pt x="57" y="234"/>
                    <a:pt x="57" y="238"/>
                  </a:cubicBezTo>
                  <a:cubicBezTo>
                    <a:pt x="57" y="243"/>
                    <a:pt x="60" y="246"/>
                    <a:pt x="65" y="246"/>
                  </a:cubicBezTo>
                  <a:close/>
                  <a:moveTo>
                    <a:pt x="65" y="265"/>
                  </a:moveTo>
                  <a:cubicBezTo>
                    <a:pt x="69" y="265"/>
                    <a:pt x="73" y="262"/>
                    <a:pt x="73" y="257"/>
                  </a:cubicBezTo>
                  <a:cubicBezTo>
                    <a:pt x="73" y="253"/>
                    <a:pt x="69" y="250"/>
                    <a:pt x="65" y="250"/>
                  </a:cubicBezTo>
                  <a:cubicBezTo>
                    <a:pt x="61" y="250"/>
                    <a:pt x="57" y="253"/>
                    <a:pt x="57" y="257"/>
                  </a:cubicBezTo>
                  <a:cubicBezTo>
                    <a:pt x="57" y="262"/>
                    <a:pt x="61" y="265"/>
                    <a:pt x="65" y="265"/>
                  </a:cubicBezTo>
                  <a:close/>
                  <a:moveTo>
                    <a:pt x="65" y="284"/>
                  </a:moveTo>
                  <a:cubicBezTo>
                    <a:pt x="69" y="284"/>
                    <a:pt x="72" y="281"/>
                    <a:pt x="72" y="276"/>
                  </a:cubicBezTo>
                  <a:cubicBezTo>
                    <a:pt x="72" y="272"/>
                    <a:pt x="69" y="269"/>
                    <a:pt x="65" y="269"/>
                  </a:cubicBezTo>
                  <a:cubicBezTo>
                    <a:pt x="61" y="269"/>
                    <a:pt x="57" y="272"/>
                    <a:pt x="57" y="276"/>
                  </a:cubicBezTo>
                  <a:cubicBezTo>
                    <a:pt x="57" y="281"/>
                    <a:pt x="61" y="284"/>
                    <a:pt x="65" y="284"/>
                  </a:cubicBezTo>
                  <a:close/>
                  <a:moveTo>
                    <a:pt x="65" y="303"/>
                  </a:moveTo>
                  <a:cubicBezTo>
                    <a:pt x="69" y="303"/>
                    <a:pt x="72" y="299"/>
                    <a:pt x="72" y="296"/>
                  </a:cubicBezTo>
                  <a:cubicBezTo>
                    <a:pt x="72" y="292"/>
                    <a:pt x="69" y="288"/>
                    <a:pt x="65" y="288"/>
                  </a:cubicBezTo>
                  <a:cubicBezTo>
                    <a:pt x="61" y="288"/>
                    <a:pt x="58" y="292"/>
                    <a:pt x="58" y="296"/>
                  </a:cubicBezTo>
                  <a:cubicBezTo>
                    <a:pt x="58" y="299"/>
                    <a:pt x="61" y="303"/>
                    <a:pt x="65" y="303"/>
                  </a:cubicBezTo>
                  <a:close/>
                  <a:moveTo>
                    <a:pt x="65" y="321"/>
                  </a:moveTo>
                  <a:cubicBezTo>
                    <a:pt x="69" y="321"/>
                    <a:pt x="72" y="318"/>
                    <a:pt x="72" y="315"/>
                  </a:cubicBezTo>
                  <a:cubicBezTo>
                    <a:pt x="72" y="311"/>
                    <a:pt x="69" y="308"/>
                    <a:pt x="65" y="308"/>
                  </a:cubicBezTo>
                  <a:cubicBezTo>
                    <a:pt x="61" y="308"/>
                    <a:pt x="58" y="311"/>
                    <a:pt x="58" y="315"/>
                  </a:cubicBezTo>
                  <a:cubicBezTo>
                    <a:pt x="58" y="318"/>
                    <a:pt x="61" y="321"/>
                    <a:pt x="65" y="321"/>
                  </a:cubicBezTo>
                  <a:close/>
                  <a:moveTo>
                    <a:pt x="65" y="340"/>
                  </a:moveTo>
                  <a:cubicBezTo>
                    <a:pt x="68" y="340"/>
                    <a:pt x="71" y="337"/>
                    <a:pt x="71" y="334"/>
                  </a:cubicBezTo>
                  <a:cubicBezTo>
                    <a:pt x="71" y="330"/>
                    <a:pt x="68" y="327"/>
                    <a:pt x="65" y="327"/>
                  </a:cubicBezTo>
                  <a:cubicBezTo>
                    <a:pt x="61" y="327"/>
                    <a:pt x="59" y="330"/>
                    <a:pt x="59" y="334"/>
                  </a:cubicBezTo>
                  <a:cubicBezTo>
                    <a:pt x="59" y="337"/>
                    <a:pt x="61" y="340"/>
                    <a:pt x="65" y="340"/>
                  </a:cubicBezTo>
                  <a:close/>
                  <a:moveTo>
                    <a:pt x="65" y="359"/>
                  </a:moveTo>
                  <a:cubicBezTo>
                    <a:pt x="68" y="359"/>
                    <a:pt x="71" y="356"/>
                    <a:pt x="71" y="353"/>
                  </a:cubicBezTo>
                  <a:cubicBezTo>
                    <a:pt x="71" y="349"/>
                    <a:pt x="68" y="347"/>
                    <a:pt x="65" y="347"/>
                  </a:cubicBezTo>
                  <a:cubicBezTo>
                    <a:pt x="62" y="347"/>
                    <a:pt x="59" y="349"/>
                    <a:pt x="59" y="353"/>
                  </a:cubicBezTo>
                  <a:cubicBezTo>
                    <a:pt x="59" y="356"/>
                    <a:pt x="62" y="359"/>
                    <a:pt x="65" y="359"/>
                  </a:cubicBezTo>
                  <a:close/>
                  <a:moveTo>
                    <a:pt x="65" y="377"/>
                  </a:moveTo>
                  <a:cubicBezTo>
                    <a:pt x="68" y="377"/>
                    <a:pt x="70" y="375"/>
                    <a:pt x="70" y="372"/>
                  </a:cubicBezTo>
                  <a:cubicBezTo>
                    <a:pt x="70" y="369"/>
                    <a:pt x="68" y="366"/>
                    <a:pt x="65" y="366"/>
                  </a:cubicBezTo>
                  <a:cubicBezTo>
                    <a:pt x="62" y="366"/>
                    <a:pt x="59" y="369"/>
                    <a:pt x="59" y="372"/>
                  </a:cubicBezTo>
                  <a:cubicBezTo>
                    <a:pt x="59" y="375"/>
                    <a:pt x="62" y="377"/>
                    <a:pt x="65" y="377"/>
                  </a:cubicBezTo>
                  <a:close/>
                  <a:moveTo>
                    <a:pt x="60" y="391"/>
                  </a:moveTo>
                  <a:cubicBezTo>
                    <a:pt x="60" y="394"/>
                    <a:pt x="62" y="396"/>
                    <a:pt x="65" y="396"/>
                  </a:cubicBezTo>
                  <a:cubicBezTo>
                    <a:pt x="68" y="396"/>
                    <a:pt x="70" y="394"/>
                    <a:pt x="70" y="391"/>
                  </a:cubicBezTo>
                  <a:cubicBezTo>
                    <a:pt x="70" y="388"/>
                    <a:pt x="68" y="385"/>
                    <a:pt x="65" y="385"/>
                  </a:cubicBezTo>
                  <a:cubicBezTo>
                    <a:pt x="62" y="385"/>
                    <a:pt x="60" y="388"/>
                    <a:pt x="60" y="391"/>
                  </a:cubicBezTo>
                  <a:close/>
                  <a:moveTo>
                    <a:pt x="60" y="410"/>
                  </a:moveTo>
                  <a:cubicBezTo>
                    <a:pt x="60" y="412"/>
                    <a:pt x="62" y="415"/>
                    <a:pt x="65" y="415"/>
                  </a:cubicBezTo>
                  <a:cubicBezTo>
                    <a:pt x="68" y="415"/>
                    <a:pt x="70" y="412"/>
                    <a:pt x="70" y="410"/>
                  </a:cubicBezTo>
                  <a:cubicBezTo>
                    <a:pt x="70" y="407"/>
                    <a:pt x="68" y="405"/>
                    <a:pt x="65" y="405"/>
                  </a:cubicBezTo>
                  <a:cubicBezTo>
                    <a:pt x="62" y="405"/>
                    <a:pt x="60" y="407"/>
                    <a:pt x="60" y="410"/>
                  </a:cubicBezTo>
                  <a:close/>
                  <a:moveTo>
                    <a:pt x="69" y="429"/>
                  </a:moveTo>
                  <a:cubicBezTo>
                    <a:pt x="69" y="426"/>
                    <a:pt x="67" y="424"/>
                    <a:pt x="65" y="424"/>
                  </a:cubicBezTo>
                  <a:cubicBezTo>
                    <a:pt x="62" y="424"/>
                    <a:pt x="60" y="426"/>
                    <a:pt x="60" y="429"/>
                  </a:cubicBezTo>
                  <a:cubicBezTo>
                    <a:pt x="60" y="431"/>
                    <a:pt x="62" y="433"/>
                    <a:pt x="65" y="433"/>
                  </a:cubicBezTo>
                  <a:cubicBezTo>
                    <a:pt x="67" y="433"/>
                    <a:pt x="69" y="431"/>
                    <a:pt x="69" y="429"/>
                  </a:cubicBezTo>
                  <a:close/>
                  <a:moveTo>
                    <a:pt x="69" y="448"/>
                  </a:moveTo>
                  <a:cubicBezTo>
                    <a:pt x="69" y="445"/>
                    <a:pt x="67" y="444"/>
                    <a:pt x="65" y="444"/>
                  </a:cubicBezTo>
                  <a:cubicBezTo>
                    <a:pt x="63" y="444"/>
                    <a:pt x="61" y="445"/>
                    <a:pt x="61" y="448"/>
                  </a:cubicBezTo>
                  <a:cubicBezTo>
                    <a:pt x="61" y="450"/>
                    <a:pt x="63" y="452"/>
                    <a:pt x="65" y="452"/>
                  </a:cubicBezTo>
                  <a:cubicBezTo>
                    <a:pt x="67" y="452"/>
                    <a:pt x="69" y="450"/>
                    <a:pt x="69" y="448"/>
                  </a:cubicBezTo>
                  <a:close/>
                  <a:moveTo>
                    <a:pt x="69" y="467"/>
                  </a:moveTo>
                  <a:cubicBezTo>
                    <a:pt x="69" y="465"/>
                    <a:pt x="67" y="463"/>
                    <a:pt x="65" y="463"/>
                  </a:cubicBezTo>
                  <a:cubicBezTo>
                    <a:pt x="63" y="463"/>
                    <a:pt x="61" y="465"/>
                    <a:pt x="61" y="467"/>
                  </a:cubicBezTo>
                  <a:cubicBezTo>
                    <a:pt x="61" y="469"/>
                    <a:pt x="63" y="471"/>
                    <a:pt x="65" y="471"/>
                  </a:cubicBezTo>
                  <a:cubicBezTo>
                    <a:pt x="67" y="471"/>
                    <a:pt x="69" y="469"/>
                    <a:pt x="69" y="467"/>
                  </a:cubicBezTo>
                  <a:close/>
                  <a:moveTo>
                    <a:pt x="68" y="486"/>
                  </a:moveTo>
                  <a:cubicBezTo>
                    <a:pt x="68" y="484"/>
                    <a:pt x="67" y="483"/>
                    <a:pt x="65" y="483"/>
                  </a:cubicBezTo>
                  <a:cubicBezTo>
                    <a:pt x="63" y="483"/>
                    <a:pt x="62" y="484"/>
                    <a:pt x="62" y="486"/>
                  </a:cubicBezTo>
                  <a:cubicBezTo>
                    <a:pt x="62" y="488"/>
                    <a:pt x="63" y="489"/>
                    <a:pt x="65" y="489"/>
                  </a:cubicBezTo>
                  <a:cubicBezTo>
                    <a:pt x="67" y="489"/>
                    <a:pt x="68" y="488"/>
                    <a:pt x="68" y="486"/>
                  </a:cubicBezTo>
                  <a:close/>
                  <a:moveTo>
                    <a:pt x="68" y="505"/>
                  </a:moveTo>
                  <a:cubicBezTo>
                    <a:pt x="68" y="503"/>
                    <a:pt x="67" y="502"/>
                    <a:pt x="65" y="502"/>
                  </a:cubicBezTo>
                  <a:cubicBezTo>
                    <a:pt x="63" y="502"/>
                    <a:pt x="62" y="503"/>
                    <a:pt x="62" y="505"/>
                  </a:cubicBezTo>
                  <a:cubicBezTo>
                    <a:pt x="62" y="506"/>
                    <a:pt x="63" y="508"/>
                    <a:pt x="65" y="508"/>
                  </a:cubicBezTo>
                  <a:cubicBezTo>
                    <a:pt x="67" y="508"/>
                    <a:pt x="68" y="506"/>
                    <a:pt x="68" y="505"/>
                  </a:cubicBezTo>
                  <a:close/>
                  <a:moveTo>
                    <a:pt x="68" y="524"/>
                  </a:moveTo>
                  <a:cubicBezTo>
                    <a:pt x="68" y="522"/>
                    <a:pt x="66" y="521"/>
                    <a:pt x="65" y="521"/>
                  </a:cubicBezTo>
                  <a:cubicBezTo>
                    <a:pt x="63" y="521"/>
                    <a:pt x="62" y="522"/>
                    <a:pt x="62" y="524"/>
                  </a:cubicBezTo>
                  <a:cubicBezTo>
                    <a:pt x="62" y="525"/>
                    <a:pt x="63" y="527"/>
                    <a:pt x="65" y="527"/>
                  </a:cubicBezTo>
                  <a:cubicBezTo>
                    <a:pt x="66" y="527"/>
                    <a:pt x="68" y="525"/>
                    <a:pt x="68" y="524"/>
                  </a:cubicBezTo>
                  <a:close/>
                  <a:moveTo>
                    <a:pt x="67" y="543"/>
                  </a:moveTo>
                  <a:cubicBezTo>
                    <a:pt x="67" y="542"/>
                    <a:pt x="66" y="541"/>
                    <a:pt x="65" y="541"/>
                  </a:cubicBezTo>
                  <a:cubicBezTo>
                    <a:pt x="64" y="541"/>
                    <a:pt x="63" y="542"/>
                    <a:pt x="63" y="543"/>
                  </a:cubicBezTo>
                  <a:cubicBezTo>
                    <a:pt x="63" y="544"/>
                    <a:pt x="64" y="545"/>
                    <a:pt x="65" y="545"/>
                  </a:cubicBezTo>
                  <a:cubicBezTo>
                    <a:pt x="66" y="545"/>
                    <a:pt x="67" y="544"/>
                    <a:pt x="67" y="543"/>
                  </a:cubicBezTo>
                  <a:close/>
                  <a:moveTo>
                    <a:pt x="67" y="562"/>
                  </a:moveTo>
                  <a:cubicBezTo>
                    <a:pt x="67" y="561"/>
                    <a:pt x="66" y="560"/>
                    <a:pt x="65" y="560"/>
                  </a:cubicBezTo>
                  <a:cubicBezTo>
                    <a:pt x="64" y="560"/>
                    <a:pt x="63" y="561"/>
                    <a:pt x="63" y="562"/>
                  </a:cubicBezTo>
                  <a:cubicBezTo>
                    <a:pt x="63" y="563"/>
                    <a:pt x="64" y="564"/>
                    <a:pt x="65" y="564"/>
                  </a:cubicBezTo>
                  <a:cubicBezTo>
                    <a:pt x="66" y="564"/>
                    <a:pt x="67" y="563"/>
                    <a:pt x="67" y="562"/>
                  </a:cubicBezTo>
                  <a:close/>
                  <a:moveTo>
                    <a:pt x="67" y="581"/>
                  </a:moveTo>
                  <a:cubicBezTo>
                    <a:pt x="67" y="580"/>
                    <a:pt x="66" y="579"/>
                    <a:pt x="65" y="579"/>
                  </a:cubicBezTo>
                  <a:cubicBezTo>
                    <a:pt x="64" y="579"/>
                    <a:pt x="63" y="580"/>
                    <a:pt x="63" y="581"/>
                  </a:cubicBezTo>
                  <a:cubicBezTo>
                    <a:pt x="63" y="582"/>
                    <a:pt x="64" y="583"/>
                    <a:pt x="65" y="583"/>
                  </a:cubicBezTo>
                  <a:cubicBezTo>
                    <a:pt x="66" y="583"/>
                    <a:pt x="67" y="582"/>
                    <a:pt x="67" y="581"/>
                  </a:cubicBezTo>
                  <a:close/>
                  <a:moveTo>
                    <a:pt x="66" y="600"/>
                  </a:moveTo>
                  <a:cubicBezTo>
                    <a:pt x="66" y="599"/>
                    <a:pt x="66" y="599"/>
                    <a:pt x="65" y="599"/>
                  </a:cubicBezTo>
                  <a:cubicBezTo>
                    <a:pt x="64" y="599"/>
                    <a:pt x="64" y="599"/>
                    <a:pt x="64" y="600"/>
                  </a:cubicBezTo>
                  <a:cubicBezTo>
                    <a:pt x="64" y="601"/>
                    <a:pt x="64" y="601"/>
                    <a:pt x="65" y="601"/>
                  </a:cubicBezTo>
                  <a:cubicBezTo>
                    <a:pt x="66" y="601"/>
                    <a:pt x="66" y="601"/>
                    <a:pt x="66" y="600"/>
                  </a:cubicBezTo>
                  <a:close/>
                  <a:moveTo>
                    <a:pt x="66" y="619"/>
                  </a:moveTo>
                  <a:cubicBezTo>
                    <a:pt x="66" y="618"/>
                    <a:pt x="65" y="618"/>
                    <a:pt x="65" y="618"/>
                  </a:cubicBezTo>
                  <a:cubicBezTo>
                    <a:pt x="64" y="618"/>
                    <a:pt x="64" y="618"/>
                    <a:pt x="64" y="619"/>
                  </a:cubicBezTo>
                  <a:cubicBezTo>
                    <a:pt x="64" y="620"/>
                    <a:pt x="64" y="620"/>
                    <a:pt x="65" y="620"/>
                  </a:cubicBezTo>
                  <a:cubicBezTo>
                    <a:pt x="65" y="620"/>
                    <a:pt x="66" y="620"/>
                    <a:pt x="66" y="619"/>
                  </a:cubicBezTo>
                  <a:close/>
                  <a:moveTo>
                    <a:pt x="66" y="638"/>
                  </a:moveTo>
                  <a:cubicBezTo>
                    <a:pt x="66" y="638"/>
                    <a:pt x="65" y="637"/>
                    <a:pt x="65" y="637"/>
                  </a:cubicBezTo>
                  <a:cubicBezTo>
                    <a:pt x="64" y="637"/>
                    <a:pt x="64" y="638"/>
                    <a:pt x="64" y="638"/>
                  </a:cubicBezTo>
                  <a:cubicBezTo>
                    <a:pt x="64" y="639"/>
                    <a:pt x="64" y="639"/>
                    <a:pt x="65" y="639"/>
                  </a:cubicBezTo>
                  <a:cubicBezTo>
                    <a:pt x="65" y="639"/>
                    <a:pt x="66" y="639"/>
                    <a:pt x="66" y="638"/>
                  </a:cubicBezTo>
                  <a:close/>
                  <a:moveTo>
                    <a:pt x="43" y="10"/>
                  </a:moveTo>
                  <a:cubicBezTo>
                    <a:pt x="39" y="11"/>
                    <a:pt x="36" y="15"/>
                    <a:pt x="36" y="20"/>
                  </a:cubicBezTo>
                  <a:cubicBezTo>
                    <a:pt x="36" y="24"/>
                    <a:pt x="39" y="28"/>
                    <a:pt x="44" y="29"/>
                  </a:cubicBezTo>
                  <a:cubicBezTo>
                    <a:pt x="39" y="30"/>
                    <a:pt x="36" y="34"/>
                    <a:pt x="36" y="39"/>
                  </a:cubicBezTo>
                  <a:cubicBezTo>
                    <a:pt x="36" y="43"/>
                    <a:pt x="39" y="47"/>
                    <a:pt x="44" y="48"/>
                  </a:cubicBezTo>
                  <a:cubicBezTo>
                    <a:pt x="39" y="49"/>
                    <a:pt x="36" y="53"/>
                    <a:pt x="36" y="58"/>
                  </a:cubicBezTo>
                  <a:cubicBezTo>
                    <a:pt x="36" y="62"/>
                    <a:pt x="40" y="66"/>
                    <a:pt x="44" y="67"/>
                  </a:cubicBezTo>
                  <a:cubicBezTo>
                    <a:pt x="40" y="68"/>
                    <a:pt x="36" y="72"/>
                    <a:pt x="36" y="77"/>
                  </a:cubicBezTo>
                  <a:cubicBezTo>
                    <a:pt x="36" y="82"/>
                    <a:pt x="40" y="86"/>
                    <a:pt x="45" y="86"/>
                  </a:cubicBezTo>
                  <a:cubicBezTo>
                    <a:pt x="40" y="87"/>
                    <a:pt x="36" y="91"/>
                    <a:pt x="36" y="96"/>
                  </a:cubicBezTo>
                  <a:cubicBezTo>
                    <a:pt x="36" y="101"/>
                    <a:pt x="41" y="105"/>
                    <a:pt x="46" y="105"/>
                  </a:cubicBezTo>
                  <a:cubicBezTo>
                    <a:pt x="51" y="105"/>
                    <a:pt x="55" y="101"/>
                    <a:pt x="55" y="96"/>
                  </a:cubicBezTo>
                  <a:cubicBezTo>
                    <a:pt x="55" y="91"/>
                    <a:pt x="51" y="87"/>
                    <a:pt x="46" y="86"/>
                  </a:cubicBezTo>
                  <a:cubicBezTo>
                    <a:pt x="51" y="86"/>
                    <a:pt x="55" y="82"/>
                    <a:pt x="55" y="77"/>
                  </a:cubicBezTo>
                  <a:cubicBezTo>
                    <a:pt x="55" y="72"/>
                    <a:pt x="52" y="68"/>
                    <a:pt x="47" y="67"/>
                  </a:cubicBezTo>
                  <a:cubicBezTo>
                    <a:pt x="52" y="66"/>
                    <a:pt x="56" y="62"/>
                    <a:pt x="56" y="58"/>
                  </a:cubicBezTo>
                  <a:cubicBezTo>
                    <a:pt x="56" y="53"/>
                    <a:pt x="52" y="49"/>
                    <a:pt x="48" y="48"/>
                  </a:cubicBezTo>
                  <a:cubicBezTo>
                    <a:pt x="52" y="47"/>
                    <a:pt x="56" y="43"/>
                    <a:pt x="56" y="39"/>
                  </a:cubicBezTo>
                  <a:cubicBezTo>
                    <a:pt x="56" y="34"/>
                    <a:pt x="52" y="30"/>
                    <a:pt x="48" y="29"/>
                  </a:cubicBezTo>
                  <a:cubicBezTo>
                    <a:pt x="52" y="28"/>
                    <a:pt x="56" y="24"/>
                    <a:pt x="56" y="20"/>
                  </a:cubicBezTo>
                  <a:cubicBezTo>
                    <a:pt x="56" y="15"/>
                    <a:pt x="53" y="11"/>
                    <a:pt x="48" y="10"/>
                  </a:cubicBezTo>
                  <a:cubicBezTo>
                    <a:pt x="53" y="9"/>
                    <a:pt x="56" y="5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5"/>
                    <a:pt x="39" y="9"/>
                    <a:pt x="43" y="10"/>
                  </a:cubicBezTo>
                  <a:close/>
                  <a:moveTo>
                    <a:pt x="37" y="115"/>
                  </a:moveTo>
                  <a:cubicBezTo>
                    <a:pt x="37" y="120"/>
                    <a:pt x="41" y="124"/>
                    <a:pt x="46" y="124"/>
                  </a:cubicBezTo>
                  <a:cubicBezTo>
                    <a:pt x="51" y="124"/>
                    <a:pt x="55" y="120"/>
                    <a:pt x="55" y="115"/>
                  </a:cubicBezTo>
                  <a:cubicBezTo>
                    <a:pt x="55" y="110"/>
                    <a:pt x="51" y="105"/>
                    <a:pt x="46" y="105"/>
                  </a:cubicBezTo>
                  <a:cubicBezTo>
                    <a:pt x="41" y="105"/>
                    <a:pt x="37" y="110"/>
                    <a:pt x="37" y="115"/>
                  </a:cubicBezTo>
                  <a:close/>
                  <a:moveTo>
                    <a:pt x="37" y="134"/>
                  </a:moveTo>
                  <a:cubicBezTo>
                    <a:pt x="37" y="139"/>
                    <a:pt x="41" y="143"/>
                    <a:pt x="46" y="143"/>
                  </a:cubicBezTo>
                  <a:cubicBezTo>
                    <a:pt x="51" y="143"/>
                    <a:pt x="55" y="139"/>
                    <a:pt x="55" y="134"/>
                  </a:cubicBezTo>
                  <a:cubicBezTo>
                    <a:pt x="55" y="129"/>
                    <a:pt x="51" y="124"/>
                    <a:pt x="46" y="124"/>
                  </a:cubicBezTo>
                  <a:cubicBezTo>
                    <a:pt x="41" y="124"/>
                    <a:pt x="37" y="129"/>
                    <a:pt x="37" y="134"/>
                  </a:cubicBezTo>
                  <a:close/>
                  <a:moveTo>
                    <a:pt x="37" y="153"/>
                  </a:moveTo>
                  <a:cubicBezTo>
                    <a:pt x="37" y="158"/>
                    <a:pt x="41" y="162"/>
                    <a:pt x="46" y="162"/>
                  </a:cubicBezTo>
                  <a:cubicBezTo>
                    <a:pt x="51" y="162"/>
                    <a:pt x="55" y="158"/>
                    <a:pt x="55" y="153"/>
                  </a:cubicBezTo>
                  <a:cubicBezTo>
                    <a:pt x="55" y="148"/>
                    <a:pt x="51" y="144"/>
                    <a:pt x="46" y="144"/>
                  </a:cubicBezTo>
                  <a:cubicBezTo>
                    <a:pt x="41" y="144"/>
                    <a:pt x="37" y="148"/>
                    <a:pt x="37" y="153"/>
                  </a:cubicBezTo>
                  <a:close/>
                  <a:moveTo>
                    <a:pt x="37" y="172"/>
                  </a:moveTo>
                  <a:cubicBezTo>
                    <a:pt x="37" y="177"/>
                    <a:pt x="41" y="181"/>
                    <a:pt x="46" y="181"/>
                  </a:cubicBezTo>
                  <a:cubicBezTo>
                    <a:pt x="51" y="181"/>
                    <a:pt x="55" y="177"/>
                    <a:pt x="55" y="172"/>
                  </a:cubicBezTo>
                  <a:cubicBezTo>
                    <a:pt x="55" y="167"/>
                    <a:pt x="51" y="163"/>
                    <a:pt x="46" y="163"/>
                  </a:cubicBezTo>
                  <a:cubicBezTo>
                    <a:pt x="41" y="163"/>
                    <a:pt x="37" y="167"/>
                    <a:pt x="37" y="172"/>
                  </a:cubicBezTo>
                  <a:close/>
                  <a:moveTo>
                    <a:pt x="37" y="191"/>
                  </a:moveTo>
                  <a:cubicBezTo>
                    <a:pt x="37" y="196"/>
                    <a:pt x="41" y="200"/>
                    <a:pt x="46" y="200"/>
                  </a:cubicBezTo>
                  <a:cubicBezTo>
                    <a:pt x="51" y="200"/>
                    <a:pt x="55" y="196"/>
                    <a:pt x="55" y="191"/>
                  </a:cubicBezTo>
                  <a:cubicBezTo>
                    <a:pt x="55" y="186"/>
                    <a:pt x="51" y="182"/>
                    <a:pt x="46" y="182"/>
                  </a:cubicBezTo>
                  <a:cubicBezTo>
                    <a:pt x="41" y="182"/>
                    <a:pt x="37" y="186"/>
                    <a:pt x="37" y="191"/>
                  </a:cubicBezTo>
                  <a:close/>
                  <a:moveTo>
                    <a:pt x="37" y="210"/>
                  </a:moveTo>
                  <a:cubicBezTo>
                    <a:pt x="37" y="215"/>
                    <a:pt x="41" y="218"/>
                    <a:pt x="46" y="218"/>
                  </a:cubicBezTo>
                  <a:cubicBezTo>
                    <a:pt x="51" y="218"/>
                    <a:pt x="54" y="215"/>
                    <a:pt x="54" y="210"/>
                  </a:cubicBezTo>
                  <a:cubicBezTo>
                    <a:pt x="54" y="205"/>
                    <a:pt x="51" y="201"/>
                    <a:pt x="46" y="201"/>
                  </a:cubicBezTo>
                  <a:cubicBezTo>
                    <a:pt x="41" y="201"/>
                    <a:pt x="37" y="205"/>
                    <a:pt x="37" y="210"/>
                  </a:cubicBezTo>
                  <a:close/>
                  <a:moveTo>
                    <a:pt x="38" y="229"/>
                  </a:moveTo>
                  <a:cubicBezTo>
                    <a:pt x="38" y="233"/>
                    <a:pt x="41" y="237"/>
                    <a:pt x="46" y="237"/>
                  </a:cubicBezTo>
                  <a:cubicBezTo>
                    <a:pt x="50" y="237"/>
                    <a:pt x="54" y="233"/>
                    <a:pt x="54" y="229"/>
                  </a:cubicBezTo>
                  <a:cubicBezTo>
                    <a:pt x="54" y="224"/>
                    <a:pt x="50" y="221"/>
                    <a:pt x="46" y="221"/>
                  </a:cubicBezTo>
                  <a:cubicBezTo>
                    <a:pt x="41" y="221"/>
                    <a:pt x="38" y="224"/>
                    <a:pt x="38" y="229"/>
                  </a:cubicBezTo>
                  <a:close/>
                  <a:moveTo>
                    <a:pt x="38" y="248"/>
                  </a:moveTo>
                  <a:cubicBezTo>
                    <a:pt x="38" y="252"/>
                    <a:pt x="41" y="256"/>
                    <a:pt x="46" y="256"/>
                  </a:cubicBezTo>
                  <a:cubicBezTo>
                    <a:pt x="50" y="256"/>
                    <a:pt x="54" y="252"/>
                    <a:pt x="54" y="248"/>
                  </a:cubicBezTo>
                  <a:cubicBezTo>
                    <a:pt x="54" y="243"/>
                    <a:pt x="50" y="240"/>
                    <a:pt x="46" y="240"/>
                  </a:cubicBezTo>
                  <a:cubicBezTo>
                    <a:pt x="41" y="240"/>
                    <a:pt x="38" y="243"/>
                    <a:pt x="38" y="248"/>
                  </a:cubicBezTo>
                  <a:close/>
                  <a:moveTo>
                    <a:pt x="38" y="267"/>
                  </a:moveTo>
                  <a:cubicBezTo>
                    <a:pt x="38" y="271"/>
                    <a:pt x="42" y="275"/>
                    <a:pt x="46" y="275"/>
                  </a:cubicBezTo>
                  <a:cubicBezTo>
                    <a:pt x="50" y="275"/>
                    <a:pt x="54" y="271"/>
                    <a:pt x="54" y="267"/>
                  </a:cubicBezTo>
                  <a:cubicBezTo>
                    <a:pt x="54" y="263"/>
                    <a:pt x="50" y="259"/>
                    <a:pt x="46" y="259"/>
                  </a:cubicBezTo>
                  <a:cubicBezTo>
                    <a:pt x="42" y="259"/>
                    <a:pt x="38" y="263"/>
                    <a:pt x="38" y="267"/>
                  </a:cubicBezTo>
                  <a:close/>
                  <a:moveTo>
                    <a:pt x="38" y="286"/>
                  </a:moveTo>
                  <a:cubicBezTo>
                    <a:pt x="38" y="290"/>
                    <a:pt x="42" y="293"/>
                    <a:pt x="46" y="293"/>
                  </a:cubicBezTo>
                  <a:cubicBezTo>
                    <a:pt x="50" y="293"/>
                    <a:pt x="53" y="290"/>
                    <a:pt x="53" y="286"/>
                  </a:cubicBezTo>
                  <a:cubicBezTo>
                    <a:pt x="53" y="282"/>
                    <a:pt x="50" y="279"/>
                    <a:pt x="46" y="279"/>
                  </a:cubicBezTo>
                  <a:cubicBezTo>
                    <a:pt x="42" y="279"/>
                    <a:pt x="38" y="282"/>
                    <a:pt x="38" y="286"/>
                  </a:cubicBezTo>
                  <a:close/>
                  <a:moveTo>
                    <a:pt x="39" y="305"/>
                  </a:moveTo>
                  <a:cubicBezTo>
                    <a:pt x="39" y="309"/>
                    <a:pt x="42" y="312"/>
                    <a:pt x="46" y="312"/>
                  </a:cubicBezTo>
                  <a:cubicBezTo>
                    <a:pt x="50" y="312"/>
                    <a:pt x="53" y="309"/>
                    <a:pt x="53" y="305"/>
                  </a:cubicBezTo>
                  <a:cubicBezTo>
                    <a:pt x="53" y="301"/>
                    <a:pt x="50" y="298"/>
                    <a:pt x="46" y="298"/>
                  </a:cubicBezTo>
                  <a:cubicBezTo>
                    <a:pt x="42" y="298"/>
                    <a:pt x="39" y="301"/>
                    <a:pt x="39" y="305"/>
                  </a:cubicBezTo>
                  <a:close/>
                  <a:moveTo>
                    <a:pt x="39" y="324"/>
                  </a:moveTo>
                  <a:cubicBezTo>
                    <a:pt x="39" y="328"/>
                    <a:pt x="42" y="331"/>
                    <a:pt x="46" y="331"/>
                  </a:cubicBezTo>
                  <a:cubicBezTo>
                    <a:pt x="50" y="331"/>
                    <a:pt x="53" y="328"/>
                    <a:pt x="53" y="324"/>
                  </a:cubicBezTo>
                  <a:cubicBezTo>
                    <a:pt x="53" y="320"/>
                    <a:pt x="50" y="317"/>
                    <a:pt x="46" y="317"/>
                  </a:cubicBezTo>
                  <a:cubicBezTo>
                    <a:pt x="42" y="317"/>
                    <a:pt x="39" y="320"/>
                    <a:pt x="39" y="324"/>
                  </a:cubicBezTo>
                  <a:close/>
                  <a:moveTo>
                    <a:pt x="39" y="343"/>
                  </a:moveTo>
                  <a:cubicBezTo>
                    <a:pt x="39" y="347"/>
                    <a:pt x="42" y="349"/>
                    <a:pt x="46" y="349"/>
                  </a:cubicBezTo>
                  <a:cubicBezTo>
                    <a:pt x="49" y="349"/>
                    <a:pt x="52" y="347"/>
                    <a:pt x="52" y="343"/>
                  </a:cubicBezTo>
                  <a:cubicBezTo>
                    <a:pt x="52" y="340"/>
                    <a:pt x="49" y="337"/>
                    <a:pt x="46" y="337"/>
                  </a:cubicBezTo>
                  <a:cubicBezTo>
                    <a:pt x="42" y="337"/>
                    <a:pt x="39" y="340"/>
                    <a:pt x="39" y="343"/>
                  </a:cubicBezTo>
                  <a:close/>
                  <a:moveTo>
                    <a:pt x="40" y="362"/>
                  </a:moveTo>
                  <a:cubicBezTo>
                    <a:pt x="40" y="365"/>
                    <a:pt x="43" y="368"/>
                    <a:pt x="46" y="368"/>
                  </a:cubicBezTo>
                  <a:cubicBezTo>
                    <a:pt x="49" y="368"/>
                    <a:pt x="52" y="365"/>
                    <a:pt x="52" y="362"/>
                  </a:cubicBezTo>
                  <a:cubicBezTo>
                    <a:pt x="52" y="359"/>
                    <a:pt x="49" y="356"/>
                    <a:pt x="46" y="356"/>
                  </a:cubicBezTo>
                  <a:cubicBezTo>
                    <a:pt x="43" y="356"/>
                    <a:pt x="40" y="359"/>
                    <a:pt x="40" y="362"/>
                  </a:cubicBezTo>
                  <a:close/>
                  <a:moveTo>
                    <a:pt x="40" y="381"/>
                  </a:moveTo>
                  <a:cubicBezTo>
                    <a:pt x="40" y="384"/>
                    <a:pt x="43" y="387"/>
                    <a:pt x="46" y="387"/>
                  </a:cubicBezTo>
                  <a:cubicBezTo>
                    <a:pt x="49" y="387"/>
                    <a:pt x="51" y="384"/>
                    <a:pt x="51" y="381"/>
                  </a:cubicBezTo>
                  <a:cubicBezTo>
                    <a:pt x="51" y="378"/>
                    <a:pt x="49" y="376"/>
                    <a:pt x="46" y="376"/>
                  </a:cubicBezTo>
                  <a:cubicBezTo>
                    <a:pt x="43" y="376"/>
                    <a:pt x="40" y="378"/>
                    <a:pt x="40" y="381"/>
                  </a:cubicBezTo>
                  <a:close/>
                  <a:moveTo>
                    <a:pt x="41" y="400"/>
                  </a:moveTo>
                  <a:cubicBezTo>
                    <a:pt x="41" y="403"/>
                    <a:pt x="43" y="405"/>
                    <a:pt x="46" y="405"/>
                  </a:cubicBezTo>
                  <a:cubicBezTo>
                    <a:pt x="49" y="405"/>
                    <a:pt x="51" y="403"/>
                    <a:pt x="51" y="400"/>
                  </a:cubicBezTo>
                  <a:cubicBezTo>
                    <a:pt x="51" y="397"/>
                    <a:pt x="49" y="395"/>
                    <a:pt x="46" y="395"/>
                  </a:cubicBezTo>
                  <a:cubicBezTo>
                    <a:pt x="43" y="395"/>
                    <a:pt x="41" y="397"/>
                    <a:pt x="41" y="400"/>
                  </a:cubicBezTo>
                  <a:close/>
                  <a:moveTo>
                    <a:pt x="51" y="419"/>
                  </a:moveTo>
                  <a:cubicBezTo>
                    <a:pt x="51" y="417"/>
                    <a:pt x="49" y="414"/>
                    <a:pt x="46" y="414"/>
                  </a:cubicBezTo>
                  <a:cubicBezTo>
                    <a:pt x="43" y="414"/>
                    <a:pt x="41" y="417"/>
                    <a:pt x="41" y="419"/>
                  </a:cubicBezTo>
                  <a:cubicBezTo>
                    <a:pt x="41" y="422"/>
                    <a:pt x="43" y="424"/>
                    <a:pt x="46" y="424"/>
                  </a:cubicBezTo>
                  <a:cubicBezTo>
                    <a:pt x="49" y="424"/>
                    <a:pt x="51" y="422"/>
                    <a:pt x="51" y="419"/>
                  </a:cubicBezTo>
                  <a:close/>
                  <a:moveTo>
                    <a:pt x="50" y="438"/>
                  </a:moveTo>
                  <a:cubicBezTo>
                    <a:pt x="50" y="436"/>
                    <a:pt x="48" y="434"/>
                    <a:pt x="46" y="434"/>
                  </a:cubicBezTo>
                  <a:cubicBezTo>
                    <a:pt x="43" y="434"/>
                    <a:pt x="41" y="436"/>
                    <a:pt x="41" y="438"/>
                  </a:cubicBezTo>
                  <a:cubicBezTo>
                    <a:pt x="41" y="441"/>
                    <a:pt x="43" y="443"/>
                    <a:pt x="46" y="443"/>
                  </a:cubicBezTo>
                  <a:cubicBezTo>
                    <a:pt x="48" y="443"/>
                    <a:pt x="50" y="441"/>
                    <a:pt x="50" y="438"/>
                  </a:cubicBezTo>
                  <a:close/>
                  <a:moveTo>
                    <a:pt x="50" y="457"/>
                  </a:moveTo>
                  <a:cubicBezTo>
                    <a:pt x="50" y="455"/>
                    <a:pt x="48" y="453"/>
                    <a:pt x="46" y="453"/>
                  </a:cubicBezTo>
                  <a:cubicBezTo>
                    <a:pt x="44" y="453"/>
                    <a:pt x="42" y="455"/>
                    <a:pt x="42" y="457"/>
                  </a:cubicBezTo>
                  <a:cubicBezTo>
                    <a:pt x="42" y="460"/>
                    <a:pt x="44" y="461"/>
                    <a:pt x="46" y="461"/>
                  </a:cubicBezTo>
                  <a:cubicBezTo>
                    <a:pt x="48" y="461"/>
                    <a:pt x="50" y="460"/>
                    <a:pt x="50" y="457"/>
                  </a:cubicBezTo>
                  <a:close/>
                  <a:moveTo>
                    <a:pt x="50" y="476"/>
                  </a:moveTo>
                  <a:cubicBezTo>
                    <a:pt x="50" y="474"/>
                    <a:pt x="48" y="473"/>
                    <a:pt x="46" y="473"/>
                  </a:cubicBezTo>
                  <a:cubicBezTo>
                    <a:pt x="44" y="473"/>
                    <a:pt x="42" y="474"/>
                    <a:pt x="42" y="476"/>
                  </a:cubicBezTo>
                  <a:cubicBezTo>
                    <a:pt x="42" y="478"/>
                    <a:pt x="44" y="480"/>
                    <a:pt x="46" y="480"/>
                  </a:cubicBezTo>
                  <a:cubicBezTo>
                    <a:pt x="48" y="480"/>
                    <a:pt x="50" y="478"/>
                    <a:pt x="50" y="476"/>
                  </a:cubicBezTo>
                  <a:close/>
                  <a:moveTo>
                    <a:pt x="49" y="495"/>
                  </a:moveTo>
                  <a:cubicBezTo>
                    <a:pt x="49" y="494"/>
                    <a:pt x="48" y="492"/>
                    <a:pt x="46" y="492"/>
                  </a:cubicBezTo>
                  <a:cubicBezTo>
                    <a:pt x="44" y="492"/>
                    <a:pt x="43" y="494"/>
                    <a:pt x="43" y="495"/>
                  </a:cubicBezTo>
                  <a:cubicBezTo>
                    <a:pt x="43" y="497"/>
                    <a:pt x="44" y="499"/>
                    <a:pt x="46" y="499"/>
                  </a:cubicBezTo>
                  <a:cubicBezTo>
                    <a:pt x="48" y="499"/>
                    <a:pt x="49" y="497"/>
                    <a:pt x="49" y="495"/>
                  </a:cubicBezTo>
                  <a:close/>
                  <a:moveTo>
                    <a:pt x="49" y="514"/>
                  </a:moveTo>
                  <a:cubicBezTo>
                    <a:pt x="49" y="513"/>
                    <a:pt x="47" y="511"/>
                    <a:pt x="46" y="511"/>
                  </a:cubicBezTo>
                  <a:cubicBezTo>
                    <a:pt x="44" y="511"/>
                    <a:pt x="43" y="513"/>
                    <a:pt x="43" y="514"/>
                  </a:cubicBezTo>
                  <a:cubicBezTo>
                    <a:pt x="43" y="516"/>
                    <a:pt x="44" y="517"/>
                    <a:pt x="46" y="517"/>
                  </a:cubicBezTo>
                  <a:cubicBezTo>
                    <a:pt x="47" y="517"/>
                    <a:pt x="49" y="516"/>
                    <a:pt x="49" y="514"/>
                  </a:cubicBezTo>
                  <a:close/>
                  <a:moveTo>
                    <a:pt x="48" y="533"/>
                  </a:moveTo>
                  <a:cubicBezTo>
                    <a:pt x="48" y="532"/>
                    <a:pt x="47" y="531"/>
                    <a:pt x="46" y="531"/>
                  </a:cubicBezTo>
                  <a:cubicBezTo>
                    <a:pt x="44" y="531"/>
                    <a:pt x="43" y="532"/>
                    <a:pt x="43" y="533"/>
                  </a:cubicBezTo>
                  <a:cubicBezTo>
                    <a:pt x="43" y="535"/>
                    <a:pt x="44" y="536"/>
                    <a:pt x="46" y="536"/>
                  </a:cubicBezTo>
                  <a:cubicBezTo>
                    <a:pt x="47" y="536"/>
                    <a:pt x="48" y="535"/>
                    <a:pt x="48" y="533"/>
                  </a:cubicBezTo>
                  <a:close/>
                  <a:moveTo>
                    <a:pt x="48" y="552"/>
                  </a:moveTo>
                  <a:cubicBezTo>
                    <a:pt x="48" y="551"/>
                    <a:pt x="47" y="550"/>
                    <a:pt x="46" y="550"/>
                  </a:cubicBezTo>
                  <a:cubicBezTo>
                    <a:pt x="45" y="550"/>
                    <a:pt x="44" y="551"/>
                    <a:pt x="44" y="552"/>
                  </a:cubicBezTo>
                  <a:cubicBezTo>
                    <a:pt x="44" y="554"/>
                    <a:pt x="45" y="555"/>
                    <a:pt x="46" y="555"/>
                  </a:cubicBezTo>
                  <a:cubicBezTo>
                    <a:pt x="47" y="555"/>
                    <a:pt x="48" y="554"/>
                    <a:pt x="48" y="552"/>
                  </a:cubicBezTo>
                  <a:close/>
                  <a:moveTo>
                    <a:pt x="48" y="571"/>
                  </a:moveTo>
                  <a:cubicBezTo>
                    <a:pt x="48" y="570"/>
                    <a:pt x="47" y="570"/>
                    <a:pt x="46" y="570"/>
                  </a:cubicBezTo>
                  <a:cubicBezTo>
                    <a:pt x="45" y="570"/>
                    <a:pt x="44" y="570"/>
                    <a:pt x="44" y="571"/>
                  </a:cubicBezTo>
                  <a:cubicBezTo>
                    <a:pt x="44" y="573"/>
                    <a:pt x="45" y="573"/>
                    <a:pt x="46" y="573"/>
                  </a:cubicBezTo>
                  <a:cubicBezTo>
                    <a:pt x="47" y="573"/>
                    <a:pt x="48" y="573"/>
                    <a:pt x="48" y="571"/>
                  </a:cubicBezTo>
                  <a:close/>
                  <a:moveTo>
                    <a:pt x="47" y="591"/>
                  </a:moveTo>
                  <a:cubicBezTo>
                    <a:pt x="47" y="590"/>
                    <a:pt x="47" y="589"/>
                    <a:pt x="46" y="589"/>
                  </a:cubicBezTo>
                  <a:cubicBezTo>
                    <a:pt x="45" y="589"/>
                    <a:pt x="44" y="590"/>
                    <a:pt x="44" y="591"/>
                  </a:cubicBezTo>
                  <a:cubicBezTo>
                    <a:pt x="44" y="591"/>
                    <a:pt x="45" y="592"/>
                    <a:pt x="46" y="592"/>
                  </a:cubicBezTo>
                  <a:cubicBezTo>
                    <a:pt x="47" y="592"/>
                    <a:pt x="47" y="591"/>
                    <a:pt x="47" y="591"/>
                  </a:cubicBezTo>
                  <a:close/>
                  <a:moveTo>
                    <a:pt x="47" y="610"/>
                  </a:moveTo>
                  <a:cubicBezTo>
                    <a:pt x="47" y="609"/>
                    <a:pt x="47" y="608"/>
                    <a:pt x="46" y="608"/>
                  </a:cubicBezTo>
                  <a:cubicBezTo>
                    <a:pt x="45" y="608"/>
                    <a:pt x="45" y="609"/>
                    <a:pt x="45" y="610"/>
                  </a:cubicBezTo>
                  <a:cubicBezTo>
                    <a:pt x="45" y="610"/>
                    <a:pt x="45" y="611"/>
                    <a:pt x="46" y="611"/>
                  </a:cubicBezTo>
                  <a:cubicBezTo>
                    <a:pt x="47" y="611"/>
                    <a:pt x="47" y="610"/>
                    <a:pt x="47" y="610"/>
                  </a:cubicBezTo>
                  <a:close/>
                  <a:moveTo>
                    <a:pt x="47" y="629"/>
                  </a:moveTo>
                  <a:cubicBezTo>
                    <a:pt x="47" y="628"/>
                    <a:pt x="46" y="628"/>
                    <a:pt x="46" y="628"/>
                  </a:cubicBezTo>
                  <a:cubicBezTo>
                    <a:pt x="45" y="628"/>
                    <a:pt x="45" y="628"/>
                    <a:pt x="45" y="629"/>
                  </a:cubicBezTo>
                  <a:cubicBezTo>
                    <a:pt x="45" y="629"/>
                    <a:pt x="45" y="630"/>
                    <a:pt x="46" y="630"/>
                  </a:cubicBezTo>
                  <a:cubicBezTo>
                    <a:pt x="46" y="630"/>
                    <a:pt x="47" y="629"/>
                    <a:pt x="47" y="629"/>
                  </a:cubicBezTo>
                  <a:close/>
                  <a:moveTo>
                    <a:pt x="47" y="648"/>
                  </a:moveTo>
                  <a:cubicBezTo>
                    <a:pt x="47" y="647"/>
                    <a:pt x="46" y="647"/>
                    <a:pt x="46" y="647"/>
                  </a:cubicBezTo>
                  <a:cubicBezTo>
                    <a:pt x="45" y="647"/>
                    <a:pt x="45" y="647"/>
                    <a:pt x="45" y="648"/>
                  </a:cubicBezTo>
                  <a:cubicBezTo>
                    <a:pt x="45" y="648"/>
                    <a:pt x="45" y="648"/>
                    <a:pt x="46" y="648"/>
                  </a:cubicBezTo>
                  <a:cubicBezTo>
                    <a:pt x="46" y="648"/>
                    <a:pt x="47" y="648"/>
                    <a:pt x="47" y="648"/>
                  </a:cubicBezTo>
                  <a:close/>
                  <a:moveTo>
                    <a:pt x="17" y="10"/>
                  </a:moveTo>
                  <a:cubicBezTo>
                    <a:pt x="17" y="15"/>
                    <a:pt x="20" y="19"/>
                    <a:pt x="25" y="20"/>
                  </a:cubicBezTo>
                  <a:cubicBezTo>
                    <a:pt x="20" y="21"/>
                    <a:pt x="17" y="24"/>
                    <a:pt x="17" y="29"/>
                  </a:cubicBezTo>
                  <a:cubicBezTo>
                    <a:pt x="17" y="34"/>
                    <a:pt x="20" y="38"/>
                    <a:pt x="25" y="39"/>
                  </a:cubicBezTo>
                  <a:cubicBezTo>
                    <a:pt x="20" y="39"/>
                    <a:pt x="17" y="43"/>
                    <a:pt x="17" y="48"/>
                  </a:cubicBezTo>
                  <a:cubicBezTo>
                    <a:pt x="17" y="53"/>
                    <a:pt x="21" y="57"/>
                    <a:pt x="25" y="58"/>
                  </a:cubicBezTo>
                  <a:cubicBezTo>
                    <a:pt x="21" y="58"/>
                    <a:pt x="17" y="62"/>
                    <a:pt x="17" y="67"/>
                  </a:cubicBezTo>
                  <a:cubicBezTo>
                    <a:pt x="17" y="72"/>
                    <a:pt x="21" y="76"/>
                    <a:pt x="26" y="77"/>
                  </a:cubicBezTo>
                  <a:cubicBezTo>
                    <a:pt x="21" y="77"/>
                    <a:pt x="17" y="81"/>
                    <a:pt x="17" y="86"/>
                  </a:cubicBezTo>
                  <a:cubicBezTo>
                    <a:pt x="17" y="91"/>
                    <a:pt x="22" y="96"/>
                    <a:pt x="27" y="96"/>
                  </a:cubicBezTo>
                  <a:cubicBezTo>
                    <a:pt x="32" y="96"/>
                    <a:pt x="36" y="91"/>
                    <a:pt x="36" y="86"/>
                  </a:cubicBezTo>
                  <a:cubicBezTo>
                    <a:pt x="36" y="81"/>
                    <a:pt x="32" y="77"/>
                    <a:pt x="27" y="77"/>
                  </a:cubicBezTo>
                  <a:cubicBezTo>
                    <a:pt x="32" y="76"/>
                    <a:pt x="36" y="72"/>
                    <a:pt x="36" y="67"/>
                  </a:cubicBezTo>
                  <a:cubicBezTo>
                    <a:pt x="36" y="62"/>
                    <a:pt x="33" y="58"/>
                    <a:pt x="28" y="58"/>
                  </a:cubicBezTo>
                  <a:cubicBezTo>
                    <a:pt x="33" y="57"/>
                    <a:pt x="37" y="53"/>
                    <a:pt x="37" y="48"/>
                  </a:cubicBezTo>
                  <a:cubicBezTo>
                    <a:pt x="37" y="43"/>
                    <a:pt x="33" y="39"/>
                    <a:pt x="29" y="39"/>
                  </a:cubicBezTo>
                  <a:cubicBezTo>
                    <a:pt x="33" y="38"/>
                    <a:pt x="37" y="34"/>
                    <a:pt x="37" y="29"/>
                  </a:cubicBezTo>
                  <a:cubicBezTo>
                    <a:pt x="37" y="24"/>
                    <a:pt x="33" y="21"/>
                    <a:pt x="29" y="20"/>
                  </a:cubicBezTo>
                  <a:cubicBezTo>
                    <a:pt x="33" y="19"/>
                    <a:pt x="37" y="15"/>
                    <a:pt x="37" y="10"/>
                  </a:cubicBezTo>
                  <a:cubicBezTo>
                    <a:pt x="37" y="5"/>
                    <a:pt x="33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0" y="2"/>
                    <a:pt x="17" y="5"/>
                    <a:pt x="17" y="10"/>
                  </a:cubicBezTo>
                  <a:close/>
                  <a:moveTo>
                    <a:pt x="27" y="115"/>
                  </a:moveTo>
                  <a:cubicBezTo>
                    <a:pt x="32" y="115"/>
                    <a:pt x="36" y="110"/>
                    <a:pt x="36" y="105"/>
                  </a:cubicBezTo>
                  <a:cubicBezTo>
                    <a:pt x="36" y="100"/>
                    <a:pt x="32" y="96"/>
                    <a:pt x="27" y="96"/>
                  </a:cubicBezTo>
                  <a:cubicBezTo>
                    <a:pt x="22" y="96"/>
                    <a:pt x="17" y="100"/>
                    <a:pt x="17" y="105"/>
                  </a:cubicBezTo>
                  <a:cubicBezTo>
                    <a:pt x="17" y="110"/>
                    <a:pt x="22" y="115"/>
                    <a:pt x="27" y="115"/>
                  </a:cubicBezTo>
                  <a:close/>
                  <a:moveTo>
                    <a:pt x="27" y="134"/>
                  </a:moveTo>
                  <a:cubicBezTo>
                    <a:pt x="32" y="134"/>
                    <a:pt x="36" y="129"/>
                    <a:pt x="36" y="124"/>
                  </a:cubicBezTo>
                  <a:cubicBezTo>
                    <a:pt x="36" y="119"/>
                    <a:pt x="32" y="115"/>
                    <a:pt x="27" y="115"/>
                  </a:cubicBezTo>
                  <a:cubicBezTo>
                    <a:pt x="22" y="115"/>
                    <a:pt x="18" y="119"/>
                    <a:pt x="18" y="124"/>
                  </a:cubicBezTo>
                  <a:cubicBezTo>
                    <a:pt x="18" y="129"/>
                    <a:pt x="22" y="134"/>
                    <a:pt x="27" y="134"/>
                  </a:cubicBezTo>
                  <a:close/>
                  <a:moveTo>
                    <a:pt x="27" y="152"/>
                  </a:moveTo>
                  <a:cubicBezTo>
                    <a:pt x="32" y="152"/>
                    <a:pt x="36" y="148"/>
                    <a:pt x="36" y="143"/>
                  </a:cubicBezTo>
                  <a:cubicBezTo>
                    <a:pt x="36" y="138"/>
                    <a:pt x="32" y="134"/>
                    <a:pt x="27" y="134"/>
                  </a:cubicBezTo>
                  <a:cubicBezTo>
                    <a:pt x="22" y="134"/>
                    <a:pt x="18" y="138"/>
                    <a:pt x="18" y="143"/>
                  </a:cubicBezTo>
                  <a:cubicBezTo>
                    <a:pt x="18" y="148"/>
                    <a:pt x="22" y="152"/>
                    <a:pt x="27" y="152"/>
                  </a:cubicBezTo>
                  <a:close/>
                  <a:moveTo>
                    <a:pt x="27" y="171"/>
                  </a:moveTo>
                  <a:cubicBezTo>
                    <a:pt x="32" y="171"/>
                    <a:pt x="36" y="167"/>
                    <a:pt x="36" y="162"/>
                  </a:cubicBezTo>
                  <a:cubicBezTo>
                    <a:pt x="36" y="157"/>
                    <a:pt x="32" y="153"/>
                    <a:pt x="27" y="153"/>
                  </a:cubicBezTo>
                  <a:cubicBezTo>
                    <a:pt x="22" y="153"/>
                    <a:pt x="18" y="157"/>
                    <a:pt x="18" y="162"/>
                  </a:cubicBezTo>
                  <a:cubicBezTo>
                    <a:pt x="18" y="167"/>
                    <a:pt x="22" y="171"/>
                    <a:pt x="27" y="171"/>
                  </a:cubicBezTo>
                  <a:close/>
                  <a:moveTo>
                    <a:pt x="27" y="190"/>
                  </a:moveTo>
                  <a:cubicBezTo>
                    <a:pt x="32" y="190"/>
                    <a:pt x="36" y="186"/>
                    <a:pt x="36" y="181"/>
                  </a:cubicBezTo>
                  <a:cubicBezTo>
                    <a:pt x="36" y="176"/>
                    <a:pt x="32" y="173"/>
                    <a:pt x="27" y="173"/>
                  </a:cubicBezTo>
                  <a:cubicBezTo>
                    <a:pt x="22" y="173"/>
                    <a:pt x="18" y="176"/>
                    <a:pt x="18" y="181"/>
                  </a:cubicBezTo>
                  <a:cubicBezTo>
                    <a:pt x="18" y="186"/>
                    <a:pt x="22" y="190"/>
                    <a:pt x="27" y="190"/>
                  </a:cubicBezTo>
                  <a:close/>
                  <a:moveTo>
                    <a:pt x="27" y="209"/>
                  </a:moveTo>
                  <a:cubicBezTo>
                    <a:pt x="32" y="209"/>
                    <a:pt x="35" y="205"/>
                    <a:pt x="35" y="200"/>
                  </a:cubicBezTo>
                  <a:cubicBezTo>
                    <a:pt x="35" y="196"/>
                    <a:pt x="32" y="192"/>
                    <a:pt x="27" y="192"/>
                  </a:cubicBezTo>
                  <a:cubicBezTo>
                    <a:pt x="22" y="192"/>
                    <a:pt x="18" y="196"/>
                    <a:pt x="18" y="200"/>
                  </a:cubicBezTo>
                  <a:cubicBezTo>
                    <a:pt x="18" y="205"/>
                    <a:pt x="22" y="209"/>
                    <a:pt x="27" y="209"/>
                  </a:cubicBezTo>
                  <a:close/>
                  <a:moveTo>
                    <a:pt x="27" y="228"/>
                  </a:moveTo>
                  <a:cubicBezTo>
                    <a:pt x="31" y="228"/>
                    <a:pt x="35" y="224"/>
                    <a:pt x="35" y="219"/>
                  </a:cubicBezTo>
                  <a:cubicBezTo>
                    <a:pt x="35" y="215"/>
                    <a:pt x="31" y="211"/>
                    <a:pt x="27" y="211"/>
                  </a:cubicBezTo>
                  <a:cubicBezTo>
                    <a:pt x="22" y="211"/>
                    <a:pt x="19" y="215"/>
                    <a:pt x="19" y="219"/>
                  </a:cubicBezTo>
                  <a:cubicBezTo>
                    <a:pt x="19" y="224"/>
                    <a:pt x="22" y="228"/>
                    <a:pt x="27" y="228"/>
                  </a:cubicBezTo>
                  <a:close/>
                  <a:moveTo>
                    <a:pt x="27" y="246"/>
                  </a:moveTo>
                  <a:cubicBezTo>
                    <a:pt x="31" y="246"/>
                    <a:pt x="35" y="243"/>
                    <a:pt x="35" y="238"/>
                  </a:cubicBezTo>
                  <a:cubicBezTo>
                    <a:pt x="35" y="234"/>
                    <a:pt x="31" y="230"/>
                    <a:pt x="27" y="230"/>
                  </a:cubicBezTo>
                  <a:cubicBezTo>
                    <a:pt x="22" y="230"/>
                    <a:pt x="19" y="234"/>
                    <a:pt x="19" y="238"/>
                  </a:cubicBezTo>
                  <a:cubicBezTo>
                    <a:pt x="19" y="243"/>
                    <a:pt x="22" y="246"/>
                    <a:pt x="27" y="246"/>
                  </a:cubicBezTo>
                  <a:close/>
                  <a:moveTo>
                    <a:pt x="27" y="265"/>
                  </a:moveTo>
                  <a:cubicBezTo>
                    <a:pt x="31" y="265"/>
                    <a:pt x="34" y="262"/>
                    <a:pt x="34" y="257"/>
                  </a:cubicBezTo>
                  <a:cubicBezTo>
                    <a:pt x="34" y="253"/>
                    <a:pt x="31" y="250"/>
                    <a:pt x="27" y="250"/>
                  </a:cubicBezTo>
                  <a:cubicBezTo>
                    <a:pt x="23" y="250"/>
                    <a:pt x="19" y="253"/>
                    <a:pt x="19" y="257"/>
                  </a:cubicBezTo>
                  <a:cubicBezTo>
                    <a:pt x="19" y="262"/>
                    <a:pt x="23" y="265"/>
                    <a:pt x="27" y="265"/>
                  </a:cubicBezTo>
                  <a:close/>
                  <a:moveTo>
                    <a:pt x="27" y="284"/>
                  </a:moveTo>
                  <a:cubicBezTo>
                    <a:pt x="31" y="284"/>
                    <a:pt x="34" y="281"/>
                    <a:pt x="34" y="276"/>
                  </a:cubicBezTo>
                  <a:cubicBezTo>
                    <a:pt x="34" y="272"/>
                    <a:pt x="31" y="269"/>
                    <a:pt x="27" y="269"/>
                  </a:cubicBezTo>
                  <a:cubicBezTo>
                    <a:pt x="23" y="269"/>
                    <a:pt x="19" y="272"/>
                    <a:pt x="19" y="276"/>
                  </a:cubicBezTo>
                  <a:cubicBezTo>
                    <a:pt x="19" y="281"/>
                    <a:pt x="23" y="284"/>
                    <a:pt x="27" y="284"/>
                  </a:cubicBezTo>
                  <a:close/>
                  <a:moveTo>
                    <a:pt x="27" y="303"/>
                  </a:moveTo>
                  <a:cubicBezTo>
                    <a:pt x="31" y="303"/>
                    <a:pt x="34" y="299"/>
                    <a:pt x="34" y="296"/>
                  </a:cubicBezTo>
                  <a:cubicBezTo>
                    <a:pt x="34" y="292"/>
                    <a:pt x="31" y="288"/>
                    <a:pt x="27" y="288"/>
                  </a:cubicBezTo>
                  <a:cubicBezTo>
                    <a:pt x="23" y="288"/>
                    <a:pt x="20" y="292"/>
                    <a:pt x="20" y="296"/>
                  </a:cubicBezTo>
                  <a:cubicBezTo>
                    <a:pt x="20" y="299"/>
                    <a:pt x="23" y="303"/>
                    <a:pt x="27" y="303"/>
                  </a:cubicBezTo>
                  <a:close/>
                  <a:moveTo>
                    <a:pt x="27" y="321"/>
                  </a:moveTo>
                  <a:cubicBezTo>
                    <a:pt x="31" y="321"/>
                    <a:pt x="34" y="318"/>
                    <a:pt x="34" y="315"/>
                  </a:cubicBezTo>
                  <a:cubicBezTo>
                    <a:pt x="34" y="311"/>
                    <a:pt x="31" y="308"/>
                    <a:pt x="27" y="308"/>
                  </a:cubicBezTo>
                  <a:cubicBezTo>
                    <a:pt x="23" y="308"/>
                    <a:pt x="20" y="311"/>
                    <a:pt x="20" y="315"/>
                  </a:cubicBezTo>
                  <a:cubicBezTo>
                    <a:pt x="20" y="318"/>
                    <a:pt x="23" y="321"/>
                    <a:pt x="27" y="321"/>
                  </a:cubicBezTo>
                  <a:close/>
                  <a:moveTo>
                    <a:pt x="27" y="340"/>
                  </a:moveTo>
                  <a:cubicBezTo>
                    <a:pt x="30" y="340"/>
                    <a:pt x="33" y="337"/>
                    <a:pt x="33" y="334"/>
                  </a:cubicBezTo>
                  <a:cubicBezTo>
                    <a:pt x="33" y="330"/>
                    <a:pt x="30" y="327"/>
                    <a:pt x="27" y="327"/>
                  </a:cubicBezTo>
                  <a:cubicBezTo>
                    <a:pt x="23" y="327"/>
                    <a:pt x="20" y="330"/>
                    <a:pt x="20" y="334"/>
                  </a:cubicBezTo>
                  <a:cubicBezTo>
                    <a:pt x="20" y="337"/>
                    <a:pt x="23" y="340"/>
                    <a:pt x="27" y="340"/>
                  </a:cubicBezTo>
                  <a:close/>
                  <a:moveTo>
                    <a:pt x="27" y="359"/>
                  </a:moveTo>
                  <a:cubicBezTo>
                    <a:pt x="30" y="359"/>
                    <a:pt x="33" y="356"/>
                    <a:pt x="33" y="353"/>
                  </a:cubicBezTo>
                  <a:cubicBezTo>
                    <a:pt x="33" y="349"/>
                    <a:pt x="30" y="347"/>
                    <a:pt x="27" y="347"/>
                  </a:cubicBezTo>
                  <a:cubicBezTo>
                    <a:pt x="24" y="347"/>
                    <a:pt x="21" y="349"/>
                    <a:pt x="21" y="353"/>
                  </a:cubicBezTo>
                  <a:cubicBezTo>
                    <a:pt x="21" y="356"/>
                    <a:pt x="24" y="359"/>
                    <a:pt x="27" y="359"/>
                  </a:cubicBezTo>
                  <a:close/>
                  <a:moveTo>
                    <a:pt x="32" y="372"/>
                  </a:moveTo>
                  <a:cubicBezTo>
                    <a:pt x="32" y="369"/>
                    <a:pt x="30" y="366"/>
                    <a:pt x="27" y="366"/>
                  </a:cubicBezTo>
                  <a:cubicBezTo>
                    <a:pt x="24" y="366"/>
                    <a:pt x="21" y="369"/>
                    <a:pt x="21" y="372"/>
                  </a:cubicBezTo>
                  <a:cubicBezTo>
                    <a:pt x="21" y="375"/>
                    <a:pt x="24" y="377"/>
                    <a:pt x="27" y="377"/>
                  </a:cubicBezTo>
                  <a:cubicBezTo>
                    <a:pt x="30" y="377"/>
                    <a:pt x="32" y="375"/>
                    <a:pt x="32" y="372"/>
                  </a:cubicBezTo>
                  <a:close/>
                  <a:moveTo>
                    <a:pt x="32" y="391"/>
                  </a:moveTo>
                  <a:cubicBezTo>
                    <a:pt x="32" y="388"/>
                    <a:pt x="30" y="385"/>
                    <a:pt x="27" y="385"/>
                  </a:cubicBezTo>
                  <a:cubicBezTo>
                    <a:pt x="24" y="385"/>
                    <a:pt x="22" y="388"/>
                    <a:pt x="22" y="391"/>
                  </a:cubicBezTo>
                  <a:cubicBezTo>
                    <a:pt x="22" y="394"/>
                    <a:pt x="24" y="396"/>
                    <a:pt x="27" y="396"/>
                  </a:cubicBezTo>
                  <a:cubicBezTo>
                    <a:pt x="30" y="396"/>
                    <a:pt x="32" y="394"/>
                    <a:pt x="32" y="391"/>
                  </a:cubicBezTo>
                  <a:close/>
                  <a:moveTo>
                    <a:pt x="32" y="410"/>
                  </a:moveTo>
                  <a:cubicBezTo>
                    <a:pt x="32" y="407"/>
                    <a:pt x="29" y="405"/>
                    <a:pt x="27" y="405"/>
                  </a:cubicBezTo>
                  <a:cubicBezTo>
                    <a:pt x="24" y="405"/>
                    <a:pt x="22" y="407"/>
                    <a:pt x="22" y="410"/>
                  </a:cubicBezTo>
                  <a:cubicBezTo>
                    <a:pt x="22" y="412"/>
                    <a:pt x="24" y="415"/>
                    <a:pt x="27" y="415"/>
                  </a:cubicBezTo>
                  <a:cubicBezTo>
                    <a:pt x="29" y="415"/>
                    <a:pt x="32" y="412"/>
                    <a:pt x="32" y="410"/>
                  </a:cubicBezTo>
                  <a:close/>
                  <a:moveTo>
                    <a:pt x="31" y="429"/>
                  </a:moveTo>
                  <a:cubicBezTo>
                    <a:pt x="31" y="426"/>
                    <a:pt x="29" y="424"/>
                    <a:pt x="27" y="424"/>
                  </a:cubicBezTo>
                  <a:cubicBezTo>
                    <a:pt x="24" y="424"/>
                    <a:pt x="22" y="426"/>
                    <a:pt x="22" y="429"/>
                  </a:cubicBezTo>
                  <a:cubicBezTo>
                    <a:pt x="22" y="431"/>
                    <a:pt x="24" y="433"/>
                    <a:pt x="27" y="433"/>
                  </a:cubicBezTo>
                  <a:cubicBezTo>
                    <a:pt x="29" y="433"/>
                    <a:pt x="31" y="431"/>
                    <a:pt x="31" y="429"/>
                  </a:cubicBezTo>
                  <a:close/>
                  <a:moveTo>
                    <a:pt x="31" y="448"/>
                  </a:moveTo>
                  <a:cubicBezTo>
                    <a:pt x="31" y="445"/>
                    <a:pt x="29" y="444"/>
                    <a:pt x="27" y="444"/>
                  </a:cubicBezTo>
                  <a:cubicBezTo>
                    <a:pt x="25" y="444"/>
                    <a:pt x="23" y="445"/>
                    <a:pt x="23" y="448"/>
                  </a:cubicBezTo>
                  <a:cubicBezTo>
                    <a:pt x="23" y="450"/>
                    <a:pt x="25" y="452"/>
                    <a:pt x="27" y="452"/>
                  </a:cubicBezTo>
                  <a:cubicBezTo>
                    <a:pt x="29" y="452"/>
                    <a:pt x="31" y="450"/>
                    <a:pt x="31" y="448"/>
                  </a:cubicBezTo>
                  <a:close/>
                  <a:moveTo>
                    <a:pt x="31" y="467"/>
                  </a:moveTo>
                  <a:cubicBezTo>
                    <a:pt x="31" y="465"/>
                    <a:pt x="29" y="463"/>
                    <a:pt x="27" y="463"/>
                  </a:cubicBezTo>
                  <a:cubicBezTo>
                    <a:pt x="25" y="463"/>
                    <a:pt x="23" y="465"/>
                    <a:pt x="23" y="467"/>
                  </a:cubicBezTo>
                  <a:cubicBezTo>
                    <a:pt x="23" y="469"/>
                    <a:pt x="25" y="470"/>
                    <a:pt x="27" y="470"/>
                  </a:cubicBezTo>
                  <a:cubicBezTo>
                    <a:pt x="29" y="470"/>
                    <a:pt x="31" y="469"/>
                    <a:pt x="31" y="467"/>
                  </a:cubicBezTo>
                  <a:close/>
                  <a:moveTo>
                    <a:pt x="30" y="486"/>
                  </a:moveTo>
                  <a:cubicBezTo>
                    <a:pt x="30" y="484"/>
                    <a:pt x="29" y="483"/>
                    <a:pt x="27" y="483"/>
                  </a:cubicBezTo>
                  <a:cubicBezTo>
                    <a:pt x="25" y="483"/>
                    <a:pt x="23" y="484"/>
                    <a:pt x="23" y="486"/>
                  </a:cubicBezTo>
                  <a:cubicBezTo>
                    <a:pt x="23" y="488"/>
                    <a:pt x="25" y="489"/>
                    <a:pt x="27" y="489"/>
                  </a:cubicBezTo>
                  <a:cubicBezTo>
                    <a:pt x="29" y="489"/>
                    <a:pt x="30" y="488"/>
                    <a:pt x="30" y="486"/>
                  </a:cubicBezTo>
                  <a:close/>
                  <a:moveTo>
                    <a:pt x="30" y="505"/>
                  </a:moveTo>
                  <a:cubicBezTo>
                    <a:pt x="30" y="503"/>
                    <a:pt x="28" y="502"/>
                    <a:pt x="27" y="502"/>
                  </a:cubicBezTo>
                  <a:cubicBezTo>
                    <a:pt x="25" y="502"/>
                    <a:pt x="24" y="503"/>
                    <a:pt x="24" y="505"/>
                  </a:cubicBezTo>
                  <a:cubicBezTo>
                    <a:pt x="24" y="506"/>
                    <a:pt x="25" y="508"/>
                    <a:pt x="27" y="508"/>
                  </a:cubicBezTo>
                  <a:cubicBezTo>
                    <a:pt x="28" y="508"/>
                    <a:pt x="30" y="506"/>
                    <a:pt x="30" y="505"/>
                  </a:cubicBezTo>
                  <a:close/>
                  <a:moveTo>
                    <a:pt x="29" y="524"/>
                  </a:moveTo>
                  <a:cubicBezTo>
                    <a:pt x="29" y="522"/>
                    <a:pt x="28" y="521"/>
                    <a:pt x="27" y="521"/>
                  </a:cubicBezTo>
                  <a:cubicBezTo>
                    <a:pt x="25" y="521"/>
                    <a:pt x="24" y="522"/>
                    <a:pt x="24" y="524"/>
                  </a:cubicBezTo>
                  <a:cubicBezTo>
                    <a:pt x="24" y="525"/>
                    <a:pt x="25" y="526"/>
                    <a:pt x="27" y="526"/>
                  </a:cubicBezTo>
                  <a:cubicBezTo>
                    <a:pt x="28" y="526"/>
                    <a:pt x="29" y="525"/>
                    <a:pt x="29" y="524"/>
                  </a:cubicBezTo>
                  <a:close/>
                  <a:moveTo>
                    <a:pt x="29" y="543"/>
                  </a:moveTo>
                  <a:cubicBezTo>
                    <a:pt x="29" y="542"/>
                    <a:pt x="28" y="541"/>
                    <a:pt x="27" y="541"/>
                  </a:cubicBezTo>
                  <a:cubicBezTo>
                    <a:pt x="26" y="541"/>
                    <a:pt x="25" y="542"/>
                    <a:pt x="25" y="543"/>
                  </a:cubicBezTo>
                  <a:cubicBezTo>
                    <a:pt x="25" y="544"/>
                    <a:pt x="26" y="545"/>
                    <a:pt x="27" y="545"/>
                  </a:cubicBezTo>
                  <a:cubicBezTo>
                    <a:pt x="28" y="545"/>
                    <a:pt x="29" y="544"/>
                    <a:pt x="29" y="543"/>
                  </a:cubicBezTo>
                  <a:close/>
                  <a:moveTo>
                    <a:pt x="29" y="562"/>
                  </a:moveTo>
                  <a:cubicBezTo>
                    <a:pt x="29" y="561"/>
                    <a:pt x="28" y="560"/>
                    <a:pt x="27" y="560"/>
                  </a:cubicBezTo>
                  <a:cubicBezTo>
                    <a:pt x="26" y="560"/>
                    <a:pt x="25" y="561"/>
                    <a:pt x="25" y="562"/>
                  </a:cubicBezTo>
                  <a:cubicBezTo>
                    <a:pt x="25" y="563"/>
                    <a:pt x="26" y="564"/>
                    <a:pt x="27" y="564"/>
                  </a:cubicBezTo>
                  <a:cubicBezTo>
                    <a:pt x="28" y="564"/>
                    <a:pt x="29" y="563"/>
                    <a:pt x="29" y="562"/>
                  </a:cubicBezTo>
                  <a:close/>
                  <a:moveTo>
                    <a:pt x="28" y="581"/>
                  </a:moveTo>
                  <a:cubicBezTo>
                    <a:pt x="28" y="580"/>
                    <a:pt x="28" y="579"/>
                    <a:pt x="27" y="579"/>
                  </a:cubicBezTo>
                  <a:cubicBezTo>
                    <a:pt x="26" y="579"/>
                    <a:pt x="25" y="580"/>
                    <a:pt x="25" y="581"/>
                  </a:cubicBezTo>
                  <a:cubicBezTo>
                    <a:pt x="25" y="582"/>
                    <a:pt x="26" y="583"/>
                    <a:pt x="27" y="583"/>
                  </a:cubicBezTo>
                  <a:cubicBezTo>
                    <a:pt x="28" y="583"/>
                    <a:pt x="28" y="582"/>
                    <a:pt x="28" y="581"/>
                  </a:cubicBezTo>
                  <a:close/>
                  <a:moveTo>
                    <a:pt x="28" y="600"/>
                  </a:moveTo>
                  <a:cubicBezTo>
                    <a:pt x="28" y="599"/>
                    <a:pt x="28" y="599"/>
                    <a:pt x="27" y="599"/>
                  </a:cubicBezTo>
                  <a:cubicBezTo>
                    <a:pt x="26" y="599"/>
                    <a:pt x="26" y="599"/>
                    <a:pt x="26" y="600"/>
                  </a:cubicBezTo>
                  <a:cubicBezTo>
                    <a:pt x="26" y="601"/>
                    <a:pt x="26" y="601"/>
                    <a:pt x="27" y="601"/>
                  </a:cubicBezTo>
                  <a:cubicBezTo>
                    <a:pt x="28" y="601"/>
                    <a:pt x="28" y="601"/>
                    <a:pt x="28" y="600"/>
                  </a:cubicBezTo>
                  <a:close/>
                  <a:moveTo>
                    <a:pt x="28" y="619"/>
                  </a:moveTo>
                  <a:cubicBezTo>
                    <a:pt x="28" y="618"/>
                    <a:pt x="27" y="618"/>
                    <a:pt x="27" y="618"/>
                  </a:cubicBezTo>
                  <a:cubicBezTo>
                    <a:pt x="26" y="618"/>
                    <a:pt x="26" y="618"/>
                    <a:pt x="26" y="619"/>
                  </a:cubicBezTo>
                  <a:cubicBezTo>
                    <a:pt x="26" y="620"/>
                    <a:pt x="26" y="620"/>
                    <a:pt x="27" y="620"/>
                  </a:cubicBezTo>
                  <a:cubicBezTo>
                    <a:pt x="27" y="620"/>
                    <a:pt x="28" y="620"/>
                    <a:pt x="28" y="619"/>
                  </a:cubicBezTo>
                  <a:close/>
                  <a:moveTo>
                    <a:pt x="28" y="638"/>
                  </a:moveTo>
                  <a:cubicBezTo>
                    <a:pt x="28" y="638"/>
                    <a:pt x="27" y="637"/>
                    <a:pt x="27" y="637"/>
                  </a:cubicBezTo>
                  <a:cubicBezTo>
                    <a:pt x="26" y="637"/>
                    <a:pt x="26" y="638"/>
                    <a:pt x="26" y="638"/>
                  </a:cubicBezTo>
                  <a:cubicBezTo>
                    <a:pt x="26" y="639"/>
                    <a:pt x="26" y="639"/>
                    <a:pt x="27" y="639"/>
                  </a:cubicBezTo>
                  <a:cubicBezTo>
                    <a:pt x="27" y="639"/>
                    <a:pt x="28" y="639"/>
                    <a:pt x="28" y="638"/>
                  </a:cubicBezTo>
                  <a:close/>
                  <a:moveTo>
                    <a:pt x="17" y="96"/>
                  </a:moveTo>
                  <a:cubicBezTo>
                    <a:pt x="17" y="90"/>
                    <a:pt x="13" y="86"/>
                    <a:pt x="8" y="86"/>
                  </a:cubicBezTo>
                  <a:cubicBezTo>
                    <a:pt x="13" y="86"/>
                    <a:pt x="17" y="82"/>
                    <a:pt x="17" y="77"/>
                  </a:cubicBezTo>
                  <a:cubicBezTo>
                    <a:pt x="17" y="72"/>
                    <a:pt x="14" y="68"/>
                    <a:pt x="9" y="67"/>
                  </a:cubicBezTo>
                  <a:cubicBezTo>
                    <a:pt x="14" y="67"/>
                    <a:pt x="17" y="63"/>
                    <a:pt x="17" y="58"/>
                  </a:cubicBezTo>
                  <a:cubicBezTo>
                    <a:pt x="17" y="53"/>
                    <a:pt x="14" y="49"/>
                    <a:pt x="9" y="48"/>
                  </a:cubicBezTo>
                  <a:cubicBezTo>
                    <a:pt x="14" y="47"/>
                    <a:pt x="18" y="43"/>
                    <a:pt x="18" y="39"/>
                  </a:cubicBezTo>
                  <a:cubicBezTo>
                    <a:pt x="18" y="34"/>
                    <a:pt x="14" y="30"/>
                    <a:pt x="10" y="29"/>
                  </a:cubicBezTo>
                  <a:cubicBezTo>
                    <a:pt x="14" y="28"/>
                    <a:pt x="18" y="24"/>
                    <a:pt x="18" y="20"/>
                  </a:cubicBezTo>
                  <a:cubicBezTo>
                    <a:pt x="18" y="15"/>
                    <a:pt x="14" y="11"/>
                    <a:pt x="10" y="10"/>
                  </a:cubicBezTo>
                  <a:cubicBezTo>
                    <a:pt x="14" y="9"/>
                    <a:pt x="18" y="5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3"/>
                    <a:pt x="4" y="105"/>
                    <a:pt x="8" y="105"/>
                  </a:cubicBezTo>
                  <a:cubicBezTo>
                    <a:pt x="13" y="105"/>
                    <a:pt x="17" y="101"/>
                    <a:pt x="17" y="96"/>
                  </a:cubicBezTo>
                  <a:close/>
                  <a:moveTo>
                    <a:pt x="17" y="115"/>
                  </a:moveTo>
                  <a:cubicBezTo>
                    <a:pt x="17" y="110"/>
                    <a:pt x="13" y="105"/>
                    <a:pt x="8" y="105"/>
                  </a:cubicBezTo>
                  <a:cubicBezTo>
                    <a:pt x="4" y="105"/>
                    <a:pt x="1" y="107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2"/>
                    <a:pt x="4" y="124"/>
                    <a:pt x="8" y="124"/>
                  </a:cubicBezTo>
                  <a:cubicBezTo>
                    <a:pt x="13" y="124"/>
                    <a:pt x="17" y="120"/>
                    <a:pt x="17" y="115"/>
                  </a:cubicBezTo>
                  <a:close/>
                  <a:moveTo>
                    <a:pt x="17" y="134"/>
                  </a:moveTo>
                  <a:cubicBezTo>
                    <a:pt x="17" y="129"/>
                    <a:pt x="13" y="125"/>
                    <a:pt x="8" y="125"/>
                  </a:cubicBezTo>
                  <a:cubicBezTo>
                    <a:pt x="4" y="125"/>
                    <a:pt x="1" y="127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41"/>
                    <a:pt x="4" y="143"/>
                    <a:pt x="8" y="143"/>
                  </a:cubicBezTo>
                  <a:cubicBezTo>
                    <a:pt x="13" y="143"/>
                    <a:pt x="17" y="139"/>
                    <a:pt x="17" y="134"/>
                  </a:cubicBezTo>
                  <a:close/>
                  <a:moveTo>
                    <a:pt x="17" y="153"/>
                  </a:moveTo>
                  <a:cubicBezTo>
                    <a:pt x="17" y="148"/>
                    <a:pt x="13" y="144"/>
                    <a:pt x="8" y="144"/>
                  </a:cubicBezTo>
                  <a:cubicBezTo>
                    <a:pt x="4" y="144"/>
                    <a:pt x="1" y="146"/>
                    <a:pt x="0" y="14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60"/>
                    <a:pt x="4" y="162"/>
                    <a:pt x="8" y="162"/>
                  </a:cubicBezTo>
                  <a:cubicBezTo>
                    <a:pt x="13" y="162"/>
                    <a:pt x="17" y="158"/>
                    <a:pt x="17" y="153"/>
                  </a:cubicBezTo>
                  <a:close/>
                  <a:moveTo>
                    <a:pt x="17" y="172"/>
                  </a:moveTo>
                  <a:cubicBezTo>
                    <a:pt x="17" y="167"/>
                    <a:pt x="13" y="163"/>
                    <a:pt x="8" y="163"/>
                  </a:cubicBezTo>
                  <a:cubicBezTo>
                    <a:pt x="4" y="163"/>
                    <a:pt x="1" y="165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79"/>
                    <a:pt x="4" y="181"/>
                    <a:pt x="8" y="181"/>
                  </a:cubicBezTo>
                  <a:cubicBezTo>
                    <a:pt x="13" y="181"/>
                    <a:pt x="17" y="177"/>
                    <a:pt x="17" y="172"/>
                  </a:cubicBezTo>
                  <a:close/>
                  <a:moveTo>
                    <a:pt x="16" y="191"/>
                  </a:moveTo>
                  <a:cubicBezTo>
                    <a:pt x="16" y="186"/>
                    <a:pt x="13" y="182"/>
                    <a:pt x="8" y="182"/>
                  </a:cubicBezTo>
                  <a:cubicBezTo>
                    <a:pt x="4" y="182"/>
                    <a:pt x="1" y="185"/>
                    <a:pt x="0" y="188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" y="197"/>
                    <a:pt x="4" y="199"/>
                    <a:pt x="8" y="199"/>
                  </a:cubicBezTo>
                  <a:cubicBezTo>
                    <a:pt x="13" y="199"/>
                    <a:pt x="16" y="196"/>
                    <a:pt x="16" y="191"/>
                  </a:cubicBezTo>
                  <a:close/>
                  <a:moveTo>
                    <a:pt x="16" y="210"/>
                  </a:moveTo>
                  <a:cubicBezTo>
                    <a:pt x="16" y="205"/>
                    <a:pt x="12" y="201"/>
                    <a:pt x="8" y="201"/>
                  </a:cubicBezTo>
                  <a:cubicBezTo>
                    <a:pt x="4" y="201"/>
                    <a:pt x="1" y="204"/>
                    <a:pt x="0" y="207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216"/>
                    <a:pt x="4" y="218"/>
                    <a:pt x="8" y="218"/>
                  </a:cubicBezTo>
                  <a:cubicBezTo>
                    <a:pt x="12" y="218"/>
                    <a:pt x="16" y="215"/>
                    <a:pt x="16" y="210"/>
                  </a:cubicBezTo>
                  <a:close/>
                  <a:moveTo>
                    <a:pt x="16" y="229"/>
                  </a:moveTo>
                  <a:cubicBezTo>
                    <a:pt x="16" y="224"/>
                    <a:pt x="12" y="221"/>
                    <a:pt x="8" y="221"/>
                  </a:cubicBezTo>
                  <a:cubicBezTo>
                    <a:pt x="4" y="221"/>
                    <a:pt x="0" y="224"/>
                    <a:pt x="0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4" y="237"/>
                    <a:pt x="8" y="237"/>
                  </a:cubicBezTo>
                  <a:cubicBezTo>
                    <a:pt x="12" y="237"/>
                    <a:pt x="16" y="233"/>
                    <a:pt x="16" y="229"/>
                  </a:cubicBezTo>
                  <a:close/>
                  <a:moveTo>
                    <a:pt x="16" y="248"/>
                  </a:moveTo>
                  <a:cubicBezTo>
                    <a:pt x="16" y="244"/>
                    <a:pt x="12" y="240"/>
                    <a:pt x="8" y="240"/>
                  </a:cubicBezTo>
                  <a:cubicBezTo>
                    <a:pt x="3" y="240"/>
                    <a:pt x="0" y="244"/>
                    <a:pt x="0" y="248"/>
                  </a:cubicBezTo>
                  <a:cubicBezTo>
                    <a:pt x="0" y="252"/>
                    <a:pt x="3" y="256"/>
                    <a:pt x="8" y="256"/>
                  </a:cubicBezTo>
                  <a:cubicBezTo>
                    <a:pt x="12" y="256"/>
                    <a:pt x="16" y="252"/>
                    <a:pt x="16" y="248"/>
                  </a:cubicBezTo>
                  <a:close/>
                  <a:moveTo>
                    <a:pt x="15" y="267"/>
                  </a:moveTo>
                  <a:cubicBezTo>
                    <a:pt x="15" y="263"/>
                    <a:pt x="12" y="259"/>
                    <a:pt x="8" y="259"/>
                  </a:cubicBezTo>
                  <a:cubicBezTo>
                    <a:pt x="4" y="259"/>
                    <a:pt x="0" y="263"/>
                    <a:pt x="0" y="267"/>
                  </a:cubicBezTo>
                  <a:cubicBezTo>
                    <a:pt x="0" y="271"/>
                    <a:pt x="4" y="275"/>
                    <a:pt x="8" y="275"/>
                  </a:cubicBezTo>
                  <a:cubicBezTo>
                    <a:pt x="12" y="275"/>
                    <a:pt x="15" y="271"/>
                    <a:pt x="15" y="267"/>
                  </a:cubicBezTo>
                  <a:close/>
                  <a:moveTo>
                    <a:pt x="15" y="286"/>
                  </a:moveTo>
                  <a:cubicBezTo>
                    <a:pt x="15" y="282"/>
                    <a:pt x="12" y="279"/>
                    <a:pt x="8" y="279"/>
                  </a:cubicBezTo>
                  <a:cubicBezTo>
                    <a:pt x="4" y="279"/>
                    <a:pt x="0" y="282"/>
                    <a:pt x="0" y="286"/>
                  </a:cubicBezTo>
                  <a:cubicBezTo>
                    <a:pt x="0" y="290"/>
                    <a:pt x="4" y="293"/>
                    <a:pt x="8" y="293"/>
                  </a:cubicBezTo>
                  <a:cubicBezTo>
                    <a:pt x="12" y="293"/>
                    <a:pt x="15" y="290"/>
                    <a:pt x="15" y="286"/>
                  </a:cubicBezTo>
                  <a:close/>
                  <a:moveTo>
                    <a:pt x="15" y="305"/>
                  </a:moveTo>
                  <a:cubicBezTo>
                    <a:pt x="15" y="301"/>
                    <a:pt x="12" y="298"/>
                    <a:pt x="8" y="298"/>
                  </a:cubicBezTo>
                  <a:cubicBezTo>
                    <a:pt x="4" y="298"/>
                    <a:pt x="1" y="301"/>
                    <a:pt x="1" y="305"/>
                  </a:cubicBezTo>
                  <a:cubicBezTo>
                    <a:pt x="1" y="309"/>
                    <a:pt x="4" y="312"/>
                    <a:pt x="8" y="312"/>
                  </a:cubicBezTo>
                  <a:cubicBezTo>
                    <a:pt x="12" y="312"/>
                    <a:pt x="15" y="309"/>
                    <a:pt x="15" y="305"/>
                  </a:cubicBezTo>
                  <a:close/>
                  <a:moveTo>
                    <a:pt x="14" y="324"/>
                  </a:moveTo>
                  <a:cubicBezTo>
                    <a:pt x="14" y="320"/>
                    <a:pt x="11" y="317"/>
                    <a:pt x="8" y="317"/>
                  </a:cubicBezTo>
                  <a:cubicBezTo>
                    <a:pt x="4" y="317"/>
                    <a:pt x="1" y="320"/>
                    <a:pt x="1" y="324"/>
                  </a:cubicBezTo>
                  <a:cubicBezTo>
                    <a:pt x="1" y="328"/>
                    <a:pt x="4" y="331"/>
                    <a:pt x="8" y="331"/>
                  </a:cubicBezTo>
                  <a:cubicBezTo>
                    <a:pt x="11" y="331"/>
                    <a:pt x="14" y="328"/>
                    <a:pt x="14" y="324"/>
                  </a:cubicBezTo>
                  <a:close/>
                  <a:moveTo>
                    <a:pt x="14" y="343"/>
                  </a:moveTo>
                  <a:cubicBezTo>
                    <a:pt x="14" y="340"/>
                    <a:pt x="11" y="337"/>
                    <a:pt x="8" y="337"/>
                  </a:cubicBezTo>
                  <a:cubicBezTo>
                    <a:pt x="4" y="337"/>
                    <a:pt x="1" y="340"/>
                    <a:pt x="1" y="343"/>
                  </a:cubicBezTo>
                  <a:cubicBezTo>
                    <a:pt x="1" y="347"/>
                    <a:pt x="4" y="349"/>
                    <a:pt x="8" y="349"/>
                  </a:cubicBezTo>
                  <a:cubicBezTo>
                    <a:pt x="11" y="349"/>
                    <a:pt x="14" y="347"/>
                    <a:pt x="14" y="343"/>
                  </a:cubicBezTo>
                  <a:close/>
                  <a:moveTo>
                    <a:pt x="14" y="362"/>
                  </a:moveTo>
                  <a:cubicBezTo>
                    <a:pt x="14" y="359"/>
                    <a:pt x="11" y="356"/>
                    <a:pt x="8" y="356"/>
                  </a:cubicBezTo>
                  <a:cubicBezTo>
                    <a:pt x="4" y="356"/>
                    <a:pt x="2" y="359"/>
                    <a:pt x="2" y="362"/>
                  </a:cubicBezTo>
                  <a:cubicBezTo>
                    <a:pt x="2" y="365"/>
                    <a:pt x="4" y="368"/>
                    <a:pt x="8" y="368"/>
                  </a:cubicBezTo>
                  <a:cubicBezTo>
                    <a:pt x="11" y="368"/>
                    <a:pt x="14" y="365"/>
                    <a:pt x="14" y="362"/>
                  </a:cubicBezTo>
                  <a:close/>
                  <a:moveTo>
                    <a:pt x="13" y="381"/>
                  </a:moveTo>
                  <a:cubicBezTo>
                    <a:pt x="13" y="378"/>
                    <a:pt x="11" y="376"/>
                    <a:pt x="8" y="376"/>
                  </a:cubicBezTo>
                  <a:cubicBezTo>
                    <a:pt x="5" y="376"/>
                    <a:pt x="2" y="378"/>
                    <a:pt x="2" y="381"/>
                  </a:cubicBezTo>
                  <a:cubicBezTo>
                    <a:pt x="2" y="384"/>
                    <a:pt x="5" y="387"/>
                    <a:pt x="8" y="387"/>
                  </a:cubicBezTo>
                  <a:cubicBezTo>
                    <a:pt x="11" y="387"/>
                    <a:pt x="13" y="384"/>
                    <a:pt x="13" y="381"/>
                  </a:cubicBezTo>
                  <a:close/>
                  <a:moveTo>
                    <a:pt x="13" y="400"/>
                  </a:moveTo>
                  <a:cubicBezTo>
                    <a:pt x="13" y="397"/>
                    <a:pt x="11" y="395"/>
                    <a:pt x="8" y="395"/>
                  </a:cubicBezTo>
                  <a:cubicBezTo>
                    <a:pt x="5" y="395"/>
                    <a:pt x="3" y="397"/>
                    <a:pt x="3" y="400"/>
                  </a:cubicBezTo>
                  <a:cubicBezTo>
                    <a:pt x="3" y="403"/>
                    <a:pt x="5" y="405"/>
                    <a:pt x="8" y="405"/>
                  </a:cubicBezTo>
                  <a:cubicBezTo>
                    <a:pt x="11" y="405"/>
                    <a:pt x="13" y="403"/>
                    <a:pt x="13" y="400"/>
                  </a:cubicBezTo>
                  <a:close/>
                  <a:moveTo>
                    <a:pt x="13" y="419"/>
                  </a:moveTo>
                  <a:cubicBezTo>
                    <a:pt x="13" y="417"/>
                    <a:pt x="10" y="414"/>
                    <a:pt x="8" y="414"/>
                  </a:cubicBezTo>
                  <a:cubicBezTo>
                    <a:pt x="5" y="414"/>
                    <a:pt x="3" y="417"/>
                    <a:pt x="3" y="419"/>
                  </a:cubicBezTo>
                  <a:cubicBezTo>
                    <a:pt x="3" y="422"/>
                    <a:pt x="5" y="424"/>
                    <a:pt x="8" y="424"/>
                  </a:cubicBezTo>
                  <a:cubicBezTo>
                    <a:pt x="10" y="424"/>
                    <a:pt x="13" y="422"/>
                    <a:pt x="13" y="419"/>
                  </a:cubicBezTo>
                  <a:close/>
                  <a:moveTo>
                    <a:pt x="12" y="438"/>
                  </a:moveTo>
                  <a:cubicBezTo>
                    <a:pt x="12" y="436"/>
                    <a:pt x="10" y="434"/>
                    <a:pt x="8" y="434"/>
                  </a:cubicBezTo>
                  <a:cubicBezTo>
                    <a:pt x="5" y="434"/>
                    <a:pt x="3" y="436"/>
                    <a:pt x="3" y="438"/>
                  </a:cubicBezTo>
                  <a:cubicBezTo>
                    <a:pt x="3" y="441"/>
                    <a:pt x="5" y="443"/>
                    <a:pt x="8" y="443"/>
                  </a:cubicBezTo>
                  <a:cubicBezTo>
                    <a:pt x="10" y="443"/>
                    <a:pt x="12" y="441"/>
                    <a:pt x="12" y="438"/>
                  </a:cubicBezTo>
                  <a:close/>
                  <a:moveTo>
                    <a:pt x="12" y="457"/>
                  </a:moveTo>
                  <a:cubicBezTo>
                    <a:pt x="12" y="455"/>
                    <a:pt x="10" y="453"/>
                    <a:pt x="8" y="453"/>
                  </a:cubicBezTo>
                  <a:cubicBezTo>
                    <a:pt x="6" y="453"/>
                    <a:pt x="4" y="455"/>
                    <a:pt x="4" y="457"/>
                  </a:cubicBezTo>
                  <a:cubicBezTo>
                    <a:pt x="4" y="459"/>
                    <a:pt x="6" y="461"/>
                    <a:pt x="8" y="461"/>
                  </a:cubicBezTo>
                  <a:cubicBezTo>
                    <a:pt x="10" y="461"/>
                    <a:pt x="12" y="459"/>
                    <a:pt x="12" y="457"/>
                  </a:cubicBezTo>
                  <a:close/>
                  <a:moveTo>
                    <a:pt x="11" y="476"/>
                  </a:moveTo>
                  <a:cubicBezTo>
                    <a:pt x="11" y="474"/>
                    <a:pt x="10" y="473"/>
                    <a:pt x="8" y="473"/>
                  </a:cubicBezTo>
                  <a:cubicBezTo>
                    <a:pt x="6" y="473"/>
                    <a:pt x="4" y="474"/>
                    <a:pt x="4" y="476"/>
                  </a:cubicBezTo>
                  <a:cubicBezTo>
                    <a:pt x="4" y="478"/>
                    <a:pt x="6" y="480"/>
                    <a:pt x="8" y="480"/>
                  </a:cubicBezTo>
                  <a:cubicBezTo>
                    <a:pt x="10" y="480"/>
                    <a:pt x="11" y="478"/>
                    <a:pt x="11" y="476"/>
                  </a:cubicBezTo>
                  <a:close/>
                  <a:moveTo>
                    <a:pt x="11" y="495"/>
                  </a:moveTo>
                  <a:cubicBezTo>
                    <a:pt x="11" y="494"/>
                    <a:pt x="10" y="492"/>
                    <a:pt x="8" y="492"/>
                  </a:cubicBezTo>
                  <a:cubicBezTo>
                    <a:pt x="6" y="492"/>
                    <a:pt x="4" y="494"/>
                    <a:pt x="4" y="495"/>
                  </a:cubicBezTo>
                  <a:cubicBezTo>
                    <a:pt x="4" y="497"/>
                    <a:pt x="6" y="499"/>
                    <a:pt x="8" y="499"/>
                  </a:cubicBezTo>
                  <a:cubicBezTo>
                    <a:pt x="10" y="499"/>
                    <a:pt x="11" y="497"/>
                    <a:pt x="11" y="495"/>
                  </a:cubicBezTo>
                  <a:close/>
                  <a:moveTo>
                    <a:pt x="11" y="514"/>
                  </a:moveTo>
                  <a:cubicBezTo>
                    <a:pt x="11" y="513"/>
                    <a:pt x="9" y="511"/>
                    <a:pt x="8" y="511"/>
                  </a:cubicBezTo>
                  <a:cubicBezTo>
                    <a:pt x="6" y="511"/>
                    <a:pt x="5" y="513"/>
                    <a:pt x="5" y="514"/>
                  </a:cubicBezTo>
                  <a:cubicBezTo>
                    <a:pt x="5" y="516"/>
                    <a:pt x="6" y="517"/>
                    <a:pt x="8" y="517"/>
                  </a:cubicBezTo>
                  <a:cubicBezTo>
                    <a:pt x="9" y="517"/>
                    <a:pt x="11" y="516"/>
                    <a:pt x="11" y="514"/>
                  </a:cubicBezTo>
                  <a:close/>
                  <a:moveTo>
                    <a:pt x="10" y="533"/>
                  </a:moveTo>
                  <a:cubicBezTo>
                    <a:pt x="10" y="532"/>
                    <a:pt x="9" y="531"/>
                    <a:pt x="8" y="531"/>
                  </a:cubicBezTo>
                  <a:cubicBezTo>
                    <a:pt x="6" y="531"/>
                    <a:pt x="5" y="532"/>
                    <a:pt x="5" y="533"/>
                  </a:cubicBezTo>
                  <a:cubicBezTo>
                    <a:pt x="5" y="535"/>
                    <a:pt x="6" y="536"/>
                    <a:pt x="8" y="536"/>
                  </a:cubicBezTo>
                  <a:cubicBezTo>
                    <a:pt x="9" y="536"/>
                    <a:pt x="10" y="535"/>
                    <a:pt x="10" y="533"/>
                  </a:cubicBezTo>
                  <a:close/>
                  <a:moveTo>
                    <a:pt x="10" y="552"/>
                  </a:moveTo>
                  <a:cubicBezTo>
                    <a:pt x="10" y="551"/>
                    <a:pt x="9" y="550"/>
                    <a:pt x="8" y="550"/>
                  </a:cubicBezTo>
                  <a:cubicBezTo>
                    <a:pt x="7" y="550"/>
                    <a:pt x="6" y="551"/>
                    <a:pt x="6" y="552"/>
                  </a:cubicBezTo>
                  <a:cubicBezTo>
                    <a:pt x="6" y="554"/>
                    <a:pt x="7" y="555"/>
                    <a:pt x="8" y="555"/>
                  </a:cubicBezTo>
                  <a:cubicBezTo>
                    <a:pt x="9" y="555"/>
                    <a:pt x="10" y="554"/>
                    <a:pt x="10" y="552"/>
                  </a:cubicBezTo>
                  <a:close/>
                  <a:moveTo>
                    <a:pt x="10" y="571"/>
                  </a:moveTo>
                  <a:cubicBezTo>
                    <a:pt x="10" y="570"/>
                    <a:pt x="9" y="570"/>
                    <a:pt x="8" y="570"/>
                  </a:cubicBezTo>
                  <a:cubicBezTo>
                    <a:pt x="7" y="570"/>
                    <a:pt x="6" y="570"/>
                    <a:pt x="6" y="571"/>
                  </a:cubicBezTo>
                  <a:cubicBezTo>
                    <a:pt x="6" y="573"/>
                    <a:pt x="7" y="573"/>
                    <a:pt x="8" y="573"/>
                  </a:cubicBezTo>
                  <a:cubicBezTo>
                    <a:pt x="9" y="573"/>
                    <a:pt x="10" y="573"/>
                    <a:pt x="10" y="571"/>
                  </a:cubicBezTo>
                  <a:close/>
                  <a:moveTo>
                    <a:pt x="9" y="591"/>
                  </a:moveTo>
                  <a:cubicBezTo>
                    <a:pt x="9" y="590"/>
                    <a:pt x="9" y="589"/>
                    <a:pt x="8" y="589"/>
                  </a:cubicBezTo>
                  <a:cubicBezTo>
                    <a:pt x="7" y="589"/>
                    <a:pt x="6" y="590"/>
                    <a:pt x="6" y="591"/>
                  </a:cubicBezTo>
                  <a:cubicBezTo>
                    <a:pt x="6" y="591"/>
                    <a:pt x="7" y="592"/>
                    <a:pt x="8" y="592"/>
                  </a:cubicBezTo>
                  <a:cubicBezTo>
                    <a:pt x="9" y="592"/>
                    <a:pt x="9" y="591"/>
                    <a:pt x="9" y="591"/>
                  </a:cubicBezTo>
                  <a:close/>
                  <a:moveTo>
                    <a:pt x="9" y="610"/>
                  </a:moveTo>
                  <a:cubicBezTo>
                    <a:pt x="9" y="609"/>
                    <a:pt x="9" y="608"/>
                    <a:pt x="8" y="608"/>
                  </a:cubicBezTo>
                  <a:cubicBezTo>
                    <a:pt x="7" y="608"/>
                    <a:pt x="6" y="609"/>
                    <a:pt x="6" y="610"/>
                  </a:cubicBezTo>
                  <a:cubicBezTo>
                    <a:pt x="6" y="610"/>
                    <a:pt x="7" y="611"/>
                    <a:pt x="8" y="611"/>
                  </a:cubicBezTo>
                  <a:cubicBezTo>
                    <a:pt x="9" y="611"/>
                    <a:pt x="9" y="610"/>
                    <a:pt x="9" y="610"/>
                  </a:cubicBezTo>
                  <a:close/>
                  <a:moveTo>
                    <a:pt x="9" y="629"/>
                  </a:moveTo>
                  <a:cubicBezTo>
                    <a:pt x="9" y="628"/>
                    <a:pt x="8" y="628"/>
                    <a:pt x="8" y="628"/>
                  </a:cubicBezTo>
                  <a:cubicBezTo>
                    <a:pt x="7" y="628"/>
                    <a:pt x="7" y="628"/>
                    <a:pt x="7" y="629"/>
                  </a:cubicBezTo>
                  <a:cubicBezTo>
                    <a:pt x="7" y="629"/>
                    <a:pt x="7" y="630"/>
                    <a:pt x="8" y="630"/>
                  </a:cubicBezTo>
                  <a:cubicBezTo>
                    <a:pt x="8" y="630"/>
                    <a:pt x="9" y="629"/>
                    <a:pt x="9" y="629"/>
                  </a:cubicBezTo>
                  <a:close/>
                  <a:moveTo>
                    <a:pt x="9" y="648"/>
                  </a:moveTo>
                  <a:cubicBezTo>
                    <a:pt x="9" y="647"/>
                    <a:pt x="8" y="647"/>
                    <a:pt x="8" y="647"/>
                  </a:cubicBezTo>
                  <a:cubicBezTo>
                    <a:pt x="7" y="647"/>
                    <a:pt x="7" y="647"/>
                    <a:pt x="7" y="648"/>
                  </a:cubicBezTo>
                  <a:cubicBezTo>
                    <a:pt x="7" y="648"/>
                    <a:pt x="7" y="648"/>
                    <a:pt x="8" y="648"/>
                  </a:cubicBezTo>
                  <a:cubicBezTo>
                    <a:pt x="8" y="648"/>
                    <a:pt x="9" y="648"/>
                    <a:pt x="9" y="648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6A7BBCF-88AA-40BC-A7F8-2992D813ABE2}"/>
              </a:ext>
            </a:extLst>
          </p:cNvPr>
          <p:cNvSpPr txBox="1"/>
          <p:nvPr/>
        </p:nvSpPr>
        <p:spPr>
          <a:xfrm>
            <a:off x="457200" y="765334"/>
            <a:ext cx="3848159" cy="689550"/>
          </a:xfrm>
          <a:prstGeom prst="roundRect">
            <a:avLst/>
          </a:prstGeom>
          <a:solidFill>
            <a:srgbClr val="008DC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আয়রন-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এসিড ও </a:t>
            </a:r>
            <a:r>
              <a:rPr lang="bn-BD" sz="1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</a:t>
            </a:r>
            <a:r>
              <a:rPr lang="bn-BD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ট্যাবলেট খাওয়া</a:t>
            </a:r>
            <a:r>
              <a:rPr lang="en-US" sz="1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(</a:t>
            </a:r>
            <a:r>
              <a:rPr lang="en-US" b="1" dirty="0">
                <a:solidFill>
                  <a:srgbClr val="FFFFFF"/>
                </a:solidFill>
              </a:rPr>
              <a:t>IFA and Calcium Supplementation</a:t>
            </a:r>
            <a:r>
              <a:rPr lang="en-US" sz="1800" b="1" dirty="0">
                <a:solidFill>
                  <a:schemeClr val="bg1"/>
                </a:solidFill>
                <a:latin typeface="SutonnyMJ" pitchFamily="2" charset="0"/>
                <a:cs typeface="SutonnyMJ" pitchFamily="2" charset="0"/>
              </a:rPr>
              <a:t>):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31F04C-2A26-474B-8411-76939FB1AC47}"/>
              </a:ext>
            </a:extLst>
          </p:cNvPr>
          <p:cNvSpPr txBox="1"/>
          <p:nvPr/>
        </p:nvSpPr>
        <p:spPr>
          <a:xfrm>
            <a:off x="472475" y="1959060"/>
            <a:ext cx="2955701" cy="50013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আয়রন-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ফলিক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এসিড ও </a:t>
            </a:r>
            <a:r>
              <a:rPr lang="bn-BD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ক্যালসিয়ামের</a:t>
            </a:r>
            <a:r>
              <a:rPr lang="bn-BD" b="1" dirty="0">
                <a:latin typeface="NikoshBAN" panose="02000000000000000000" pitchFamily="2" charset="0"/>
                <a:cs typeface="NikoshBAN" panose="02000000000000000000" pitchFamily="2" charset="0"/>
              </a:rPr>
              <a:t> মাত্রা (ডোজ), কোর্স, পার্শ্ব-প্রতিক্রিয়া ও তার ব্যবস্থাপনা:</a:t>
            </a:r>
            <a:endParaRPr lang="en-US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2306E2-BD0E-D166-2294-535CFD9CCE08}"/>
              </a:ext>
            </a:extLst>
          </p:cNvPr>
          <p:cNvSpPr/>
          <p:nvPr/>
        </p:nvSpPr>
        <p:spPr>
          <a:xfrm>
            <a:off x="0" y="4850200"/>
            <a:ext cx="9144000" cy="298067"/>
          </a:xfrm>
          <a:custGeom>
            <a:avLst/>
            <a:gdLst>
              <a:gd name="connsiteX0" fmla="*/ 112080 w 10111735"/>
              <a:gd name="connsiteY0" fmla="*/ 0 h 487652"/>
              <a:gd name="connsiteX1" fmla="*/ 9999655 w 10111735"/>
              <a:gd name="connsiteY1" fmla="*/ 0 h 487652"/>
              <a:gd name="connsiteX2" fmla="*/ 10111735 w 10111735"/>
              <a:gd name="connsiteY2" fmla="*/ 112080 h 487652"/>
              <a:gd name="connsiteX3" fmla="*/ 10111735 w 10111735"/>
              <a:gd name="connsiteY3" fmla="*/ 487652 h 487652"/>
              <a:gd name="connsiteX4" fmla="*/ 0 w 10111735"/>
              <a:gd name="connsiteY4" fmla="*/ 487652 h 487652"/>
              <a:gd name="connsiteX5" fmla="*/ 0 w 10111735"/>
              <a:gd name="connsiteY5" fmla="*/ 112080 h 487652"/>
              <a:gd name="connsiteX6" fmla="*/ 112080 w 10111735"/>
              <a:gd name="connsiteY6" fmla="*/ 0 h 48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35" h="487652">
                <a:moveTo>
                  <a:pt x="112080" y="0"/>
                </a:moveTo>
                <a:lnTo>
                  <a:pt x="9999655" y="0"/>
                </a:lnTo>
                <a:cubicBezTo>
                  <a:pt x="10061555" y="0"/>
                  <a:pt x="10111735" y="50180"/>
                  <a:pt x="10111735" y="112080"/>
                </a:cubicBezTo>
                <a:lnTo>
                  <a:pt x="10111735" y="487652"/>
                </a:lnTo>
                <a:lnTo>
                  <a:pt x="0" y="487652"/>
                </a:lnTo>
                <a:lnTo>
                  <a:pt x="0" y="112080"/>
                </a:lnTo>
                <a:cubicBezTo>
                  <a:pt x="0" y="50180"/>
                  <a:pt x="50180" y="0"/>
                  <a:pt x="112080" y="0"/>
                </a:cubicBezTo>
                <a:close/>
              </a:path>
            </a:pathLst>
          </a:custGeom>
          <a:solidFill>
            <a:srgbClr val="008DC9"/>
          </a:solidFill>
          <a:ln>
            <a:solidFill>
              <a:srgbClr val="008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A9733-41BA-E466-B2E0-8C87DD02FDFA}"/>
              </a:ext>
            </a:extLst>
          </p:cNvPr>
          <p:cNvSpPr txBox="1"/>
          <p:nvPr/>
        </p:nvSpPr>
        <p:spPr>
          <a:xfrm>
            <a:off x="1093076" y="2752710"/>
            <a:ext cx="1714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n-BD" b="1" dirty="0" err="1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আয়রনের</a:t>
            </a:r>
            <a:r>
              <a:rPr lang="bn-BD" b="1" dirty="0">
                <a:solidFill>
                  <a:srgbClr val="008DC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গুরুত্ব: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AD60D-06B6-EB68-AAD2-3FAF23031386}"/>
              </a:ext>
            </a:extLst>
          </p:cNvPr>
          <p:cNvSpPr txBox="1"/>
          <p:nvPr/>
        </p:nvSpPr>
        <p:spPr>
          <a:xfrm>
            <a:off x="1071352" y="2998491"/>
            <a:ext cx="2710345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রক্তস্বল্পতা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প্রতিরোধ করে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কম জন্ম-ওজনের শিশুর সংখ্যা কমায়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রক্তক্ষরণজনিত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BD" dirty="0" err="1">
                <a:latin typeface="NikoshBAN" panose="02000000000000000000" pitchFamily="2" charset="0"/>
                <a:cs typeface="NikoshBAN" panose="02000000000000000000" pitchFamily="2" charset="0"/>
              </a:rPr>
              <a:t>মাতৃমৃত্যুর</a:t>
            </a:r>
            <a:r>
              <a:rPr lang="bn-BD" dirty="0">
                <a:latin typeface="NikoshBAN" panose="02000000000000000000" pitchFamily="2" charset="0"/>
                <a:cs typeface="NikoshBAN" panose="02000000000000000000" pitchFamily="2" charset="0"/>
              </a:rPr>
              <a:t> সংখ্যা কমায়</a:t>
            </a:r>
            <a:endParaRPr lang="en-US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7BE59-1516-800B-91E1-7351E0F4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188"/>
            <a:ext cx="9143999" cy="4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8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54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23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23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/>
          <p:bldP spid="2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54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23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23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673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173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/>
          <p:bldP spid="2" grpId="0"/>
          <p:bldP spid="9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7D8287"/>
      </a:dk2>
      <a:lt2>
        <a:srgbClr val="EBEEF0"/>
      </a:lt2>
      <a:accent1>
        <a:srgbClr val="6FE7CA"/>
      </a:accent1>
      <a:accent2>
        <a:srgbClr val="11D4CE"/>
      </a:accent2>
      <a:accent3>
        <a:srgbClr val="248EA8"/>
      </a:accent3>
      <a:accent4>
        <a:srgbClr val="464A7E"/>
      </a:accent4>
      <a:accent5>
        <a:srgbClr val="FFFFFF"/>
      </a:accent5>
      <a:accent6>
        <a:srgbClr val="FFFFFF"/>
      </a:accent6>
      <a:hlink>
        <a:srgbClr val="FFFFFF"/>
      </a:hlink>
      <a:folHlink>
        <a:srgbClr val="374249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18111</TotalTime>
  <Words>2151</Words>
  <Application>Microsoft Macintosh PowerPoint</Application>
  <PresentationFormat>On-screen Show (16:9)</PresentationFormat>
  <Paragraphs>221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Lato Light</vt:lpstr>
      <vt:lpstr>NikoshBAN</vt:lpstr>
      <vt:lpstr>SutonnyMJ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1802</cp:revision>
  <dcterms:created xsi:type="dcterms:W3CDTF">2016-01-13T17:16:24Z</dcterms:created>
  <dcterms:modified xsi:type="dcterms:W3CDTF">2022-12-14T07:23:54Z</dcterms:modified>
</cp:coreProperties>
</file>